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59" r:id="rId5"/>
    <p:sldId id="260" r:id="rId6"/>
    <p:sldId id="287" r:id="rId7"/>
    <p:sldId id="261" r:id="rId8"/>
    <p:sldId id="283" r:id="rId9"/>
    <p:sldId id="288" r:id="rId10"/>
    <p:sldId id="284" r:id="rId11"/>
    <p:sldId id="285" r:id="rId12"/>
    <p:sldId id="289" r:id="rId13"/>
    <p:sldId id="282" r:id="rId14"/>
    <p:sldId id="279" r:id="rId15"/>
    <p:sldId id="264" r:id="rId16"/>
    <p:sldId id="263" r:id="rId17"/>
    <p:sldId id="265" r:id="rId18"/>
    <p:sldId id="273" r:id="rId19"/>
    <p:sldId id="267" r:id="rId20"/>
    <p:sldId id="276" r:id="rId21"/>
    <p:sldId id="274" r:id="rId22"/>
    <p:sldId id="268" r:id="rId23"/>
    <p:sldId id="277" r:id="rId24"/>
    <p:sldId id="275" r:id="rId25"/>
    <p:sldId id="271" r:id="rId26"/>
    <p:sldId id="272" r:id="rId27"/>
    <p:sldId id="269" r:id="rId28"/>
    <p:sldId id="266" r:id="rId29"/>
    <p:sldId id="278" r:id="rId30"/>
    <p:sldId id="270" r:id="rId31"/>
    <p:sldId id="280" r:id="rId32"/>
    <p:sldId id="262" r:id="rId33"/>
    <p:sldId id="281" r:id="rId3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A87CD-D158-4A3B-B2D3-55C4BD750762}" v="210" dt="2024-11-03T12:10:58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ar rubio" userId="0cb1944e64fa5c90" providerId="LiveId" clId="{425A87CD-D158-4A3B-B2D3-55C4BD750762}"/>
    <pc:docChg chg="undo custSel addSld delSld modSld sldOrd modMainMaster">
      <pc:chgData name="henar rubio" userId="0cb1944e64fa5c90" providerId="LiveId" clId="{425A87CD-D158-4A3B-B2D3-55C4BD750762}" dt="2024-11-03T12:11:31.529" v="517" actId="26606"/>
      <pc:docMkLst>
        <pc:docMk/>
      </pc:docMkLst>
      <pc:sldChg chg="addSp delSp modSp mod modTransition delAnim modAnim">
        <pc:chgData name="henar rubio" userId="0cb1944e64fa5c90" providerId="LiveId" clId="{425A87CD-D158-4A3B-B2D3-55C4BD750762}" dt="2024-11-03T11:26:19.939" v="394"/>
        <pc:sldMkLst>
          <pc:docMk/>
          <pc:sldMk cId="4064490601" sldId="256"/>
        </pc:sldMkLst>
        <pc:spChg chg="del mod">
          <ac:chgData name="henar rubio" userId="0cb1944e64fa5c90" providerId="LiveId" clId="{425A87CD-D158-4A3B-B2D3-55C4BD750762}" dt="2024-11-03T10:53:54.956" v="201" actId="478"/>
          <ac:spMkLst>
            <pc:docMk/>
            <pc:sldMk cId="4064490601" sldId="256"/>
            <ac:spMk id="2" creationId="{754DA867-A834-5C86-EF3D-B03439E75F68}"/>
          </ac:spMkLst>
        </pc:spChg>
        <pc:spChg chg="add mod">
          <ac:chgData name="henar rubio" userId="0cb1944e64fa5c90" providerId="LiveId" clId="{425A87CD-D158-4A3B-B2D3-55C4BD750762}" dt="2024-11-03T10:59:37.472" v="254" actId="1076"/>
          <ac:spMkLst>
            <pc:docMk/>
            <pc:sldMk cId="4064490601" sldId="256"/>
            <ac:spMk id="2" creationId="{B6097112-14A2-0A1A-B34B-ED17F299CB24}"/>
          </ac:spMkLst>
        </pc:spChg>
        <pc:spChg chg="add del mod">
          <ac:chgData name="henar rubio" userId="0cb1944e64fa5c90" providerId="LiveId" clId="{425A87CD-D158-4A3B-B2D3-55C4BD750762}" dt="2024-11-03T10:54:04.872" v="202" actId="478"/>
          <ac:spMkLst>
            <pc:docMk/>
            <pc:sldMk cId="4064490601" sldId="256"/>
            <ac:spMk id="9" creationId="{C32D5FD6-E349-7B04-2014-7498EA931A9C}"/>
          </ac:spMkLst>
        </pc:spChg>
        <pc:spChg chg="add del mod">
          <ac:chgData name="henar rubio" userId="0cb1944e64fa5c90" providerId="LiveId" clId="{425A87CD-D158-4A3B-B2D3-55C4BD750762}" dt="2024-11-03T10:57:52.791" v="221" actId="478"/>
          <ac:spMkLst>
            <pc:docMk/>
            <pc:sldMk cId="4064490601" sldId="256"/>
            <ac:spMk id="10" creationId="{46650000-DE97-A719-5120-F4B94D430DEB}"/>
          </ac:spMkLst>
        </pc:spChg>
        <pc:picChg chg="add del mod">
          <ac:chgData name="henar rubio" userId="0cb1944e64fa5c90" providerId="LiveId" clId="{425A87CD-D158-4A3B-B2D3-55C4BD750762}" dt="2024-11-03T10:17:26.787" v="2" actId="478"/>
          <ac:picMkLst>
            <pc:docMk/>
            <pc:sldMk cId="4064490601" sldId="256"/>
            <ac:picMk id="3" creationId="{9E4A9843-E244-EB65-1BB2-0F1A2D96B2A6}"/>
          </ac:picMkLst>
        </pc:picChg>
        <pc:picChg chg="add mod">
          <ac:chgData name="henar rubio" userId="0cb1944e64fa5c90" providerId="LiveId" clId="{425A87CD-D158-4A3B-B2D3-55C4BD750762}" dt="2024-11-03T10:24:04.493" v="15"/>
          <ac:picMkLst>
            <pc:docMk/>
            <pc:sldMk cId="4064490601" sldId="256"/>
            <ac:picMk id="4" creationId="{C56BDBF5-1CDB-908D-C8C3-F754AA48E1BE}"/>
          </ac:picMkLst>
        </pc:picChg>
        <pc:picChg chg="add del mod">
          <ac:chgData name="henar rubio" userId="0cb1944e64fa5c90" providerId="LiveId" clId="{425A87CD-D158-4A3B-B2D3-55C4BD750762}" dt="2024-11-03T10:47:10.362" v="153" actId="478"/>
          <ac:picMkLst>
            <pc:docMk/>
            <pc:sldMk cId="4064490601" sldId="256"/>
            <ac:picMk id="5" creationId="{D00E4CF0-949F-6193-1C83-5D8E1A99CEF2}"/>
          </ac:picMkLst>
        </pc:picChg>
        <pc:picChg chg="add del mod ord">
          <ac:chgData name="henar rubio" userId="0cb1944e64fa5c90" providerId="LiveId" clId="{425A87CD-D158-4A3B-B2D3-55C4BD750762}" dt="2024-11-03T10:59:30.651" v="253" actId="1076"/>
          <ac:picMkLst>
            <pc:docMk/>
            <pc:sldMk cId="4064490601" sldId="256"/>
            <ac:picMk id="7" creationId="{D75F6389-C19E-E24D-B9DB-3F5F0512DA3A}"/>
          </ac:picMkLst>
        </pc:picChg>
      </pc:sldChg>
      <pc:sldChg chg="addSp delSp modSp mod modTransition setBg setClrOvrMap">
        <pc:chgData name="henar rubio" userId="0cb1944e64fa5c90" providerId="LiveId" clId="{425A87CD-D158-4A3B-B2D3-55C4BD750762}" dt="2024-11-03T11:26:26.903" v="395"/>
        <pc:sldMkLst>
          <pc:docMk/>
          <pc:sldMk cId="2322385007" sldId="257"/>
        </pc:sldMkLst>
        <pc:spChg chg="mod ord">
          <ac:chgData name="henar rubio" userId="0cb1944e64fa5c90" providerId="LiveId" clId="{425A87CD-D158-4A3B-B2D3-55C4BD750762}" dt="2024-11-03T11:06:05.675" v="262" actId="26606"/>
          <ac:spMkLst>
            <pc:docMk/>
            <pc:sldMk cId="2322385007" sldId="257"/>
            <ac:spMk id="6" creationId="{B79157CF-7EC6-F615-1E93-3C60DA9E639F}"/>
          </ac:spMkLst>
        </pc:spChg>
        <pc:spChg chg="add del">
          <ac:chgData name="henar rubio" userId="0cb1944e64fa5c90" providerId="LiveId" clId="{425A87CD-D158-4A3B-B2D3-55C4BD750762}" dt="2024-11-03T11:06:05.675" v="262" actId="26606"/>
          <ac:spMkLst>
            <pc:docMk/>
            <pc:sldMk cId="2322385007" sldId="257"/>
            <ac:spMk id="11" creationId="{71B2258F-86CA-4D4D-8270-BC05FCDEBFB3}"/>
          </ac:spMkLst>
        </pc:spChg>
        <pc:spChg chg="add del">
          <ac:chgData name="henar rubio" userId="0cb1944e64fa5c90" providerId="LiveId" clId="{425A87CD-D158-4A3B-B2D3-55C4BD750762}" dt="2024-11-03T11:06:05.644" v="261" actId="26606"/>
          <ac:spMkLst>
            <pc:docMk/>
            <pc:sldMk cId="2322385007" sldId="257"/>
            <ac:spMk id="16" creationId="{6234BCC6-39B9-47D9-8BF8-C665401AE23C}"/>
          </ac:spMkLst>
        </pc:spChg>
        <pc:spChg chg="add del">
          <ac:chgData name="henar rubio" userId="0cb1944e64fa5c90" providerId="LiveId" clId="{425A87CD-D158-4A3B-B2D3-55C4BD750762}" dt="2024-11-03T11:06:05.644" v="261" actId="26606"/>
          <ac:spMkLst>
            <pc:docMk/>
            <pc:sldMk cId="2322385007" sldId="257"/>
            <ac:spMk id="18" creationId="{72A9CE9D-DAC3-40AF-B504-78A64A909F9D}"/>
          </ac:spMkLst>
        </pc:spChg>
        <pc:spChg chg="add del">
          <ac:chgData name="henar rubio" userId="0cb1944e64fa5c90" providerId="LiveId" clId="{425A87CD-D158-4A3B-B2D3-55C4BD750762}" dt="2024-11-03T11:06:05.644" v="261" actId="26606"/>
          <ac:spMkLst>
            <pc:docMk/>
            <pc:sldMk cId="2322385007" sldId="257"/>
            <ac:spMk id="20" creationId="{506D7452-6CDE-4381-86CE-07B2459383D5}"/>
          </ac:spMkLst>
        </pc:spChg>
        <pc:spChg chg="add del">
          <ac:chgData name="henar rubio" userId="0cb1944e64fa5c90" providerId="LiveId" clId="{425A87CD-D158-4A3B-B2D3-55C4BD750762}" dt="2024-11-03T11:06:05.644" v="261" actId="26606"/>
          <ac:spMkLst>
            <pc:docMk/>
            <pc:sldMk cId="2322385007" sldId="257"/>
            <ac:spMk id="22" creationId="{762DA937-8B55-4317-BD32-98D7AF30E39E}"/>
          </ac:spMkLst>
        </pc:spChg>
        <pc:spChg chg="add del">
          <ac:chgData name="henar rubio" userId="0cb1944e64fa5c90" providerId="LiveId" clId="{425A87CD-D158-4A3B-B2D3-55C4BD750762}" dt="2024-11-03T11:06:05.644" v="261" actId="26606"/>
          <ac:spMkLst>
            <pc:docMk/>
            <pc:sldMk cId="2322385007" sldId="257"/>
            <ac:spMk id="24" creationId="{C52EE5A8-045B-4D39-8ED1-513334085EEC}"/>
          </ac:spMkLst>
        </pc:spChg>
        <pc:spChg chg="add">
          <ac:chgData name="henar rubio" userId="0cb1944e64fa5c90" providerId="LiveId" clId="{425A87CD-D158-4A3B-B2D3-55C4BD750762}" dt="2024-11-03T11:06:05.675" v="262" actId="26606"/>
          <ac:spMkLst>
            <pc:docMk/>
            <pc:sldMk cId="2322385007" sldId="257"/>
            <ac:spMk id="26" creationId="{3A930249-8242-4E2B-AF17-C01826488321}"/>
          </ac:spMkLst>
        </pc:spChg>
        <pc:spChg chg="add">
          <ac:chgData name="henar rubio" userId="0cb1944e64fa5c90" providerId="LiveId" clId="{425A87CD-D158-4A3B-B2D3-55C4BD750762}" dt="2024-11-03T11:06:05.675" v="262" actId="26606"/>
          <ac:spMkLst>
            <pc:docMk/>
            <pc:sldMk cId="2322385007" sldId="257"/>
            <ac:spMk id="27" creationId="{A5BDD999-C5E1-4B3E-A710-768673819165}"/>
          </ac:spMkLst>
        </pc:spChg>
        <pc:picChg chg="add mod ord">
          <ac:chgData name="henar rubio" userId="0cb1944e64fa5c90" providerId="LiveId" clId="{425A87CD-D158-4A3B-B2D3-55C4BD750762}" dt="2024-11-03T11:06:05.675" v="262" actId="26606"/>
          <ac:picMkLst>
            <pc:docMk/>
            <pc:sldMk cId="2322385007" sldId="257"/>
            <ac:picMk id="3" creationId="{EB73266B-D161-6B01-9D4D-1AA2507C082A}"/>
          </ac:picMkLst>
        </pc:picChg>
        <pc:picChg chg="mod">
          <ac:chgData name="henar rubio" userId="0cb1944e64fa5c90" providerId="LiveId" clId="{425A87CD-D158-4A3B-B2D3-55C4BD750762}" dt="2024-11-03T11:06:05.675" v="262" actId="26606"/>
          <ac:picMkLst>
            <pc:docMk/>
            <pc:sldMk cId="2322385007" sldId="257"/>
            <ac:picMk id="5" creationId="{CC447414-F363-6247-5805-5B43EE660BA1}"/>
          </ac:picMkLst>
        </pc:picChg>
      </pc:sldChg>
      <pc:sldChg chg="del">
        <pc:chgData name="henar rubio" userId="0cb1944e64fa5c90" providerId="LiveId" clId="{425A87CD-D158-4A3B-B2D3-55C4BD750762}" dt="2024-11-03T10:31:19.416" v="36" actId="47"/>
        <pc:sldMkLst>
          <pc:docMk/>
          <pc:sldMk cId="2685405058" sldId="258"/>
        </pc:sldMkLst>
      </pc:sldChg>
      <pc:sldChg chg="ord modTransition">
        <pc:chgData name="henar rubio" userId="0cb1944e64fa5c90" providerId="LiveId" clId="{425A87CD-D158-4A3B-B2D3-55C4BD750762}" dt="2024-11-03T11:26:43.194" v="397"/>
        <pc:sldMkLst>
          <pc:docMk/>
          <pc:sldMk cId="3025608474" sldId="259"/>
        </pc:sldMkLst>
      </pc:sldChg>
      <pc:sldChg chg="ord modTransition">
        <pc:chgData name="henar rubio" userId="0cb1944e64fa5c90" providerId="LiveId" clId="{425A87CD-D158-4A3B-B2D3-55C4BD750762}" dt="2024-11-03T11:26:50.424" v="398"/>
        <pc:sldMkLst>
          <pc:docMk/>
          <pc:sldMk cId="2537224991" sldId="260"/>
        </pc:sldMkLst>
      </pc:sldChg>
      <pc:sldChg chg="ord modTransition modAnim">
        <pc:chgData name="henar rubio" userId="0cb1944e64fa5c90" providerId="LiveId" clId="{425A87CD-D158-4A3B-B2D3-55C4BD750762}" dt="2024-11-03T11:45:41.719" v="476"/>
        <pc:sldMkLst>
          <pc:docMk/>
          <pc:sldMk cId="621431812" sldId="261"/>
        </pc:sldMkLst>
      </pc:sldChg>
      <pc:sldChg chg="ord modTransition modAnim">
        <pc:chgData name="henar rubio" userId="0cb1944e64fa5c90" providerId="LiveId" clId="{425A87CD-D158-4A3B-B2D3-55C4BD750762}" dt="2024-11-03T11:34:40.894" v="436"/>
        <pc:sldMkLst>
          <pc:docMk/>
          <pc:sldMk cId="2201534854" sldId="262"/>
        </pc:sldMkLst>
      </pc:sldChg>
      <pc:sldChg chg="ord modTransition">
        <pc:chgData name="henar rubio" userId="0cb1944e64fa5c90" providerId="LiveId" clId="{425A87CD-D158-4A3B-B2D3-55C4BD750762}" dt="2024-11-03T11:29:15.447" v="409"/>
        <pc:sldMkLst>
          <pc:docMk/>
          <pc:sldMk cId="992280628" sldId="263"/>
        </pc:sldMkLst>
      </pc:sldChg>
      <pc:sldChg chg="ord modTransition">
        <pc:chgData name="henar rubio" userId="0cb1944e64fa5c90" providerId="LiveId" clId="{425A87CD-D158-4A3B-B2D3-55C4BD750762}" dt="2024-11-03T11:28:42.645" v="406"/>
        <pc:sldMkLst>
          <pc:docMk/>
          <pc:sldMk cId="3076942465" sldId="264"/>
        </pc:sldMkLst>
      </pc:sldChg>
      <pc:sldChg chg="ord modTransition">
        <pc:chgData name="henar rubio" userId="0cb1944e64fa5c90" providerId="LiveId" clId="{425A87CD-D158-4A3B-B2D3-55C4BD750762}" dt="2024-11-03T11:29:29.512" v="410"/>
        <pc:sldMkLst>
          <pc:docMk/>
          <pc:sldMk cId="1355645015" sldId="265"/>
        </pc:sldMkLst>
      </pc:sldChg>
      <pc:sldChg chg="modTransition">
        <pc:chgData name="henar rubio" userId="0cb1944e64fa5c90" providerId="LiveId" clId="{425A87CD-D158-4A3B-B2D3-55C4BD750762}" dt="2024-11-03T11:32:24.837" v="421"/>
        <pc:sldMkLst>
          <pc:docMk/>
          <pc:sldMk cId="4068194993" sldId="266"/>
        </pc:sldMkLst>
      </pc:sldChg>
      <pc:sldChg chg="ord modTransition">
        <pc:chgData name="henar rubio" userId="0cb1944e64fa5c90" providerId="LiveId" clId="{425A87CD-D158-4A3B-B2D3-55C4BD750762}" dt="2024-11-03T11:30:22.716" v="412"/>
        <pc:sldMkLst>
          <pc:docMk/>
          <pc:sldMk cId="1358399220" sldId="267"/>
        </pc:sldMkLst>
      </pc:sldChg>
      <pc:sldChg chg="ord modTransition">
        <pc:chgData name="henar rubio" userId="0cb1944e64fa5c90" providerId="LiveId" clId="{425A87CD-D158-4A3B-B2D3-55C4BD750762}" dt="2024-11-03T11:31:05.007" v="415"/>
        <pc:sldMkLst>
          <pc:docMk/>
          <pc:sldMk cId="1940223349" sldId="268"/>
        </pc:sldMkLst>
      </pc:sldChg>
      <pc:sldChg chg="ord modTransition">
        <pc:chgData name="henar rubio" userId="0cb1944e64fa5c90" providerId="LiveId" clId="{425A87CD-D158-4A3B-B2D3-55C4BD750762}" dt="2024-11-03T11:31:48.350" v="420"/>
        <pc:sldMkLst>
          <pc:docMk/>
          <pc:sldMk cId="1673959021" sldId="269"/>
        </pc:sldMkLst>
      </pc:sldChg>
      <pc:sldChg chg="ord modTransition">
        <pc:chgData name="henar rubio" userId="0cb1944e64fa5c90" providerId="LiveId" clId="{425A87CD-D158-4A3B-B2D3-55C4BD750762}" dt="2024-11-03T11:32:44.094" v="424"/>
        <pc:sldMkLst>
          <pc:docMk/>
          <pc:sldMk cId="104503905" sldId="270"/>
        </pc:sldMkLst>
      </pc:sldChg>
      <pc:sldChg chg="ord modTransition">
        <pc:chgData name="henar rubio" userId="0cb1944e64fa5c90" providerId="LiveId" clId="{425A87CD-D158-4A3B-B2D3-55C4BD750762}" dt="2024-11-03T11:31:38.404" v="418"/>
        <pc:sldMkLst>
          <pc:docMk/>
          <pc:sldMk cId="2866101974" sldId="271"/>
        </pc:sldMkLst>
      </pc:sldChg>
      <pc:sldChg chg="ord modTransition">
        <pc:chgData name="henar rubio" userId="0cb1944e64fa5c90" providerId="LiveId" clId="{425A87CD-D158-4A3B-B2D3-55C4BD750762}" dt="2024-11-03T11:31:43.226" v="419"/>
        <pc:sldMkLst>
          <pc:docMk/>
          <pc:sldMk cId="1459246384" sldId="272"/>
        </pc:sldMkLst>
      </pc:sldChg>
      <pc:sldChg chg="ord modTransition">
        <pc:chgData name="henar rubio" userId="0cb1944e64fa5c90" providerId="LiveId" clId="{425A87CD-D158-4A3B-B2D3-55C4BD750762}" dt="2024-11-03T11:30:07.911" v="411"/>
        <pc:sldMkLst>
          <pc:docMk/>
          <pc:sldMk cId="3424621512" sldId="273"/>
        </pc:sldMkLst>
      </pc:sldChg>
      <pc:sldChg chg="ord modTransition">
        <pc:chgData name="henar rubio" userId="0cb1944e64fa5c90" providerId="LiveId" clId="{425A87CD-D158-4A3B-B2D3-55C4BD750762}" dt="2024-11-03T11:30:55.361" v="414"/>
        <pc:sldMkLst>
          <pc:docMk/>
          <pc:sldMk cId="78813513" sldId="274"/>
        </pc:sldMkLst>
      </pc:sldChg>
      <pc:sldChg chg="ord modTransition">
        <pc:chgData name="henar rubio" userId="0cb1944e64fa5c90" providerId="LiveId" clId="{425A87CD-D158-4A3B-B2D3-55C4BD750762}" dt="2024-11-03T11:31:33.251" v="417"/>
        <pc:sldMkLst>
          <pc:docMk/>
          <pc:sldMk cId="509358258" sldId="275"/>
        </pc:sldMkLst>
      </pc:sldChg>
      <pc:sldChg chg="ord modTransition">
        <pc:chgData name="henar rubio" userId="0cb1944e64fa5c90" providerId="LiveId" clId="{425A87CD-D158-4A3B-B2D3-55C4BD750762}" dt="2024-11-03T11:30:48.232" v="413"/>
        <pc:sldMkLst>
          <pc:docMk/>
          <pc:sldMk cId="3853722937" sldId="276"/>
        </pc:sldMkLst>
      </pc:sldChg>
      <pc:sldChg chg="ord modTransition">
        <pc:chgData name="henar rubio" userId="0cb1944e64fa5c90" providerId="LiveId" clId="{425A87CD-D158-4A3B-B2D3-55C4BD750762}" dt="2024-11-03T11:31:24.969" v="416"/>
        <pc:sldMkLst>
          <pc:docMk/>
          <pc:sldMk cId="325524063" sldId="277"/>
        </pc:sldMkLst>
      </pc:sldChg>
      <pc:sldChg chg="modTransition">
        <pc:chgData name="henar rubio" userId="0cb1944e64fa5c90" providerId="LiveId" clId="{425A87CD-D158-4A3B-B2D3-55C4BD750762}" dt="2024-11-03T11:32:29.409" v="422"/>
        <pc:sldMkLst>
          <pc:docMk/>
          <pc:sldMk cId="3787877796" sldId="278"/>
        </pc:sldMkLst>
      </pc:sldChg>
      <pc:sldChg chg="ord modTransition">
        <pc:chgData name="henar rubio" userId="0cb1944e64fa5c90" providerId="LiveId" clId="{425A87CD-D158-4A3B-B2D3-55C4BD750762}" dt="2024-11-03T11:28:31.911" v="405"/>
        <pc:sldMkLst>
          <pc:docMk/>
          <pc:sldMk cId="1248285339" sldId="279"/>
        </pc:sldMkLst>
      </pc:sldChg>
      <pc:sldChg chg="modTransition">
        <pc:chgData name="henar rubio" userId="0cb1944e64fa5c90" providerId="LiveId" clId="{425A87CD-D158-4A3B-B2D3-55C4BD750762}" dt="2024-11-03T11:33:28.200" v="428"/>
        <pc:sldMkLst>
          <pc:docMk/>
          <pc:sldMk cId="3829561105" sldId="280"/>
        </pc:sldMkLst>
      </pc:sldChg>
      <pc:sldChg chg="addSp modSp mod modTransition modAnim">
        <pc:chgData name="henar rubio" userId="0cb1944e64fa5c90" providerId="LiveId" clId="{425A87CD-D158-4A3B-B2D3-55C4BD750762}" dt="2024-11-03T11:42:49.651" v="470" actId="1076"/>
        <pc:sldMkLst>
          <pc:docMk/>
          <pc:sldMk cId="2665499847" sldId="281"/>
        </pc:sldMkLst>
        <pc:spChg chg="add mod ord">
          <ac:chgData name="henar rubio" userId="0cb1944e64fa5c90" providerId="LiveId" clId="{425A87CD-D158-4A3B-B2D3-55C4BD750762}" dt="2024-11-03T11:37:53.963" v="464" actId="171"/>
          <ac:spMkLst>
            <pc:docMk/>
            <pc:sldMk cId="2665499847" sldId="281"/>
            <ac:spMk id="2" creationId="{92E84CF0-8DFD-17E0-2C0A-3351BE9F2597}"/>
          </ac:spMkLst>
        </pc:spChg>
        <pc:picChg chg="mod">
          <ac:chgData name="henar rubio" userId="0cb1944e64fa5c90" providerId="LiveId" clId="{425A87CD-D158-4A3B-B2D3-55C4BD750762}" dt="2024-11-03T11:42:49.651" v="470" actId="1076"/>
          <ac:picMkLst>
            <pc:docMk/>
            <pc:sldMk cId="2665499847" sldId="281"/>
            <ac:picMk id="3" creationId="{5220AD47-F3A5-82CF-181B-9F9F464C16B4}"/>
          </ac:picMkLst>
        </pc:picChg>
        <pc:picChg chg="mod">
          <ac:chgData name="henar rubio" userId="0cb1944e64fa5c90" providerId="LiveId" clId="{425A87CD-D158-4A3B-B2D3-55C4BD750762}" dt="2024-11-03T11:42:39.964" v="469" actId="1076"/>
          <ac:picMkLst>
            <pc:docMk/>
            <pc:sldMk cId="2665499847" sldId="281"/>
            <ac:picMk id="7" creationId="{3AED82E0-5B00-40C4-26F6-91378B06C743}"/>
          </ac:picMkLst>
        </pc:picChg>
      </pc:sldChg>
      <pc:sldChg chg="addSp modSp new mod modTransition setBg">
        <pc:chgData name="henar rubio" userId="0cb1944e64fa5c90" providerId="LiveId" clId="{425A87CD-D158-4A3B-B2D3-55C4BD750762}" dt="2024-11-03T11:27:50.917" v="404"/>
        <pc:sldMkLst>
          <pc:docMk/>
          <pc:sldMk cId="3452117191" sldId="282"/>
        </pc:sldMkLst>
        <pc:spChg chg="add">
          <ac:chgData name="henar rubio" userId="0cb1944e64fa5c90" providerId="LiveId" clId="{425A87CD-D158-4A3B-B2D3-55C4BD750762}" dt="2024-11-03T11:06:52.620" v="267" actId="26606"/>
          <ac:spMkLst>
            <pc:docMk/>
            <pc:sldMk cId="3452117191" sldId="282"/>
            <ac:spMk id="8" creationId="{16B067B1-F4E5-4FDF-813D-C9E872E80075}"/>
          </ac:spMkLst>
        </pc:spChg>
        <pc:picChg chg="add mod">
          <ac:chgData name="henar rubio" userId="0cb1944e64fa5c90" providerId="LiveId" clId="{425A87CD-D158-4A3B-B2D3-55C4BD750762}" dt="2024-11-03T11:06:52.620" v="267" actId="26606"/>
          <ac:picMkLst>
            <pc:docMk/>
            <pc:sldMk cId="3452117191" sldId="282"/>
            <ac:picMk id="3" creationId="{320B23A1-2CCA-5CFE-7356-2186E6DECD5B}"/>
          </ac:picMkLst>
        </pc:picChg>
      </pc:sldChg>
      <pc:sldChg chg="addSp modSp new mod modTransition setBg">
        <pc:chgData name="henar rubio" userId="0cb1944e64fa5c90" providerId="LiveId" clId="{425A87CD-D158-4A3B-B2D3-55C4BD750762}" dt="2024-11-03T11:27:12.354" v="400"/>
        <pc:sldMkLst>
          <pc:docMk/>
          <pc:sldMk cId="3936152393" sldId="283"/>
        </pc:sldMkLst>
        <pc:spChg chg="add">
          <ac:chgData name="henar rubio" userId="0cb1944e64fa5c90" providerId="LiveId" clId="{425A87CD-D158-4A3B-B2D3-55C4BD750762}" dt="2024-11-03T11:07:24.319" v="272" actId="26606"/>
          <ac:spMkLst>
            <pc:docMk/>
            <pc:sldMk cId="3936152393" sldId="283"/>
            <ac:spMk id="8" creationId="{AB8C311F-7253-4AED-9701-7FC0708C41C7}"/>
          </ac:spMkLst>
        </pc:spChg>
        <pc:spChg chg="add">
          <ac:chgData name="henar rubio" userId="0cb1944e64fa5c90" providerId="LiveId" clId="{425A87CD-D158-4A3B-B2D3-55C4BD750762}" dt="2024-11-03T11:07:24.319" v="272" actId="26606"/>
          <ac:spMkLst>
            <pc:docMk/>
            <pc:sldMk cId="3936152393" sldId="283"/>
            <ac:spMk id="10" creationId="{E2384209-CB15-4CDF-9D31-C44FD9A3F20D}"/>
          </ac:spMkLst>
        </pc:spChg>
        <pc:spChg chg="add">
          <ac:chgData name="henar rubio" userId="0cb1944e64fa5c90" providerId="LiveId" clId="{425A87CD-D158-4A3B-B2D3-55C4BD750762}" dt="2024-11-03T11:07:24.319" v="272" actId="26606"/>
          <ac:spMkLst>
            <pc:docMk/>
            <pc:sldMk cId="3936152393" sldId="283"/>
            <ac:spMk id="12" creationId="{2633B3B5-CC90-43F0-8714-D31D1F3F0209}"/>
          </ac:spMkLst>
        </pc:spChg>
        <pc:spChg chg="add">
          <ac:chgData name="henar rubio" userId="0cb1944e64fa5c90" providerId="LiveId" clId="{425A87CD-D158-4A3B-B2D3-55C4BD750762}" dt="2024-11-03T11:07:24.319" v="272" actId="26606"/>
          <ac:spMkLst>
            <pc:docMk/>
            <pc:sldMk cId="3936152393" sldId="283"/>
            <ac:spMk id="14" creationId="{A8D57A06-A426-446D-B02C-A2DC6B62E45E}"/>
          </ac:spMkLst>
        </pc:spChg>
        <pc:picChg chg="add mod">
          <ac:chgData name="henar rubio" userId="0cb1944e64fa5c90" providerId="LiveId" clId="{425A87CD-D158-4A3B-B2D3-55C4BD750762}" dt="2024-11-03T11:07:24.319" v="272" actId="26606"/>
          <ac:picMkLst>
            <pc:docMk/>
            <pc:sldMk cId="3936152393" sldId="283"/>
            <ac:picMk id="3" creationId="{5D2C47E3-E15B-BBC1-1697-DE23EABEF40F}"/>
          </ac:picMkLst>
        </pc:picChg>
      </pc:sldChg>
      <pc:sldChg chg="addSp modSp new mod modTransition setBg">
        <pc:chgData name="henar rubio" userId="0cb1944e64fa5c90" providerId="LiveId" clId="{425A87CD-D158-4A3B-B2D3-55C4BD750762}" dt="2024-11-03T11:27:33.427" v="402"/>
        <pc:sldMkLst>
          <pc:docMk/>
          <pc:sldMk cId="1966917212" sldId="284"/>
        </pc:sldMkLst>
        <pc:spChg chg="add">
          <ac:chgData name="henar rubio" userId="0cb1944e64fa5c90" providerId="LiveId" clId="{425A87CD-D158-4A3B-B2D3-55C4BD750762}" dt="2024-11-03T11:08:01.789" v="277" actId="26606"/>
          <ac:spMkLst>
            <pc:docMk/>
            <pc:sldMk cId="1966917212" sldId="284"/>
            <ac:spMk id="8" creationId="{14995E8B-DB3C-4E23-9186-1613402BFDCF}"/>
          </ac:spMkLst>
        </pc:spChg>
        <pc:spChg chg="add">
          <ac:chgData name="henar rubio" userId="0cb1944e64fa5c90" providerId="LiveId" clId="{425A87CD-D158-4A3B-B2D3-55C4BD750762}" dt="2024-11-03T11:08:01.789" v="277" actId="26606"/>
          <ac:spMkLst>
            <pc:docMk/>
            <pc:sldMk cId="1966917212" sldId="284"/>
            <ac:spMk id="10" creationId="{CF21E7C5-2080-4549-97AA-9A6688257789}"/>
          </ac:spMkLst>
        </pc:spChg>
        <pc:spChg chg="add">
          <ac:chgData name="henar rubio" userId="0cb1944e64fa5c90" providerId="LiveId" clId="{425A87CD-D158-4A3B-B2D3-55C4BD750762}" dt="2024-11-03T11:08:01.789" v="277" actId="26606"/>
          <ac:spMkLst>
            <pc:docMk/>
            <pc:sldMk cId="1966917212" sldId="284"/>
            <ac:spMk id="20" creationId="{57957B04-C024-4B5F-B7C3-20FAE3F1D3CA}"/>
          </ac:spMkLst>
        </pc:spChg>
        <pc:spChg chg="add">
          <ac:chgData name="henar rubio" userId="0cb1944e64fa5c90" providerId="LiveId" clId="{425A87CD-D158-4A3B-B2D3-55C4BD750762}" dt="2024-11-03T11:08:01.789" v="277" actId="26606"/>
          <ac:spMkLst>
            <pc:docMk/>
            <pc:sldMk cId="1966917212" sldId="284"/>
            <ac:spMk id="22" creationId="{C6FBFCE4-B693-49EB-9CE1-4420332195E7}"/>
          </ac:spMkLst>
        </pc:spChg>
        <pc:grpChg chg="add">
          <ac:chgData name="henar rubio" userId="0cb1944e64fa5c90" providerId="LiveId" clId="{425A87CD-D158-4A3B-B2D3-55C4BD750762}" dt="2024-11-03T11:08:01.789" v="277" actId="26606"/>
          <ac:grpSpMkLst>
            <pc:docMk/>
            <pc:sldMk cId="1966917212" sldId="284"/>
            <ac:grpSpMk id="12" creationId="{58454601-8C5B-41C4-8012-BF42AE4E16F2}"/>
          </ac:grpSpMkLst>
        </pc:grpChg>
        <pc:grpChg chg="add">
          <ac:chgData name="henar rubio" userId="0cb1944e64fa5c90" providerId="LiveId" clId="{425A87CD-D158-4A3B-B2D3-55C4BD750762}" dt="2024-11-03T11:08:01.789" v="277" actId="26606"/>
          <ac:grpSpMkLst>
            <pc:docMk/>
            <pc:sldMk cId="1966917212" sldId="284"/>
            <ac:grpSpMk id="24" creationId="{8FFC4225-9683-4D55-8686-FCDDB8BCBF38}"/>
          </ac:grpSpMkLst>
        </pc:grpChg>
        <pc:grpChg chg="add">
          <ac:chgData name="henar rubio" userId="0cb1944e64fa5c90" providerId="LiveId" clId="{425A87CD-D158-4A3B-B2D3-55C4BD750762}" dt="2024-11-03T11:08:01.789" v="277" actId="26606"/>
          <ac:grpSpMkLst>
            <pc:docMk/>
            <pc:sldMk cId="1966917212" sldId="284"/>
            <ac:grpSpMk id="30" creationId="{2993EE7D-6C2F-43A3-9C60-0C79DB9E529F}"/>
          </ac:grpSpMkLst>
        </pc:grpChg>
        <pc:picChg chg="add mod">
          <ac:chgData name="henar rubio" userId="0cb1944e64fa5c90" providerId="LiveId" clId="{425A87CD-D158-4A3B-B2D3-55C4BD750762}" dt="2024-11-03T11:08:01.789" v="277" actId="26606"/>
          <ac:picMkLst>
            <pc:docMk/>
            <pc:sldMk cId="1966917212" sldId="284"/>
            <ac:picMk id="3" creationId="{2A83A8C8-2E7C-EFA2-B5EB-6F701D9A75E0}"/>
          </ac:picMkLst>
        </pc:picChg>
      </pc:sldChg>
      <pc:sldChg chg="addSp modSp new mod modTransition setBg">
        <pc:chgData name="henar rubio" userId="0cb1944e64fa5c90" providerId="LiveId" clId="{425A87CD-D158-4A3B-B2D3-55C4BD750762}" dt="2024-11-03T11:27:41.903" v="403"/>
        <pc:sldMkLst>
          <pc:docMk/>
          <pc:sldMk cId="3070468054" sldId="285"/>
        </pc:sldMkLst>
        <pc:spChg chg="add">
          <ac:chgData name="henar rubio" userId="0cb1944e64fa5c90" providerId="LiveId" clId="{425A87CD-D158-4A3B-B2D3-55C4BD750762}" dt="2024-11-03T11:08:29.466" v="282" actId="26606"/>
          <ac:spMkLst>
            <pc:docMk/>
            <pc:sldMk cId="3070468054" sldId="285"/>
            <ac:spMk id="8" creationId="{AB8C311F-7253-4AED-9701-7FC0708C41C7}"/>
          </ac:spMkLst>
        </pc:spChg>
        <pc:spChg chg="add">
          <ac:chgData name="henar rubio" userId="0cb1944e64fa5c90" providerId="LiveId" clId="{425A87CD-D158-4A3B-B2D3-55C4BD750762}" dt="2024-11-03T11:08:29.466" v="282" actId="26606"/>
          <ac:spMkLst>
            <pc:docMk/>
            <pc:sldMk cId="3070468054" sldId="285"/>
            <ac:spMk id="10" creationId="{E2384209-CB15-4CDF-9D31-C44FD9A3F20D}"/>
          </ac:spMkLst>
        </pc:spChg>
        <pc:spChg chg="add">
          <ac:chgData name="henar rubio" userId="0cb1944e64fa5c90" providerId="LiveId" clId="{425A87CD-D158-4A3B-B2D3-55C4BD750762}" dt="2024-11-03T11:08:29.466" v="282" actId="26606"/>
          <ac:spMkLst>
            <pc:docMk/>
            <pc:sldMk cId="3070468054" sldId="285"/>
            <ac:spMk id="12" creationId="{2633B3B5-CC90-43F0-8714-D31D1F3F0209}"/>
          </ac:spMkLst>
        </pc:spChg>
        <pc:spChg chg="add">
          <ac:chgData name="henar rubio" userId="0cb1944e64fa5c90" providerId="LiveId" clId="{425A87CD-D158-4A3B-B2D3-55C4BD750762}" dt="2024-11-03T11:08:29.466" v="282" actId="26606"/>
          <ac:spMkLst>
            <pc:docMk/>
            <pc:sldMk cId="3070468054" sldId="285"/>
            <ac:spMk id="14" creationId="{A8D57A06-A426-446D-B02C-A2DC6B62E45E}"/>
          </ac:spMkLst>
        </pc:spChg>
        <pc:picChg chg="add mod">
          <ac:chgData name="henar rubio" userId="0cb1944e64fa5c90" providerId="LiveId" clId="{425A87CD-D158-4A3B-B2D3-55C4BD750762}" dt="2024-11-03T11:08:29.466" v="282" actId="26606"/>
          <ac:picMkLst>
            <pc:docMk/>
            <pc:sldMk cId="3070468054" sldId="285"/>
            <ac:picMk id="3" creationId="{E5E3FB1A-C803-39D3-43A0-AE7FFBAEB813}"/>
          </ac:picMkLst>
        </pc:picChg>
      </pc:sldChg>
      <pc:sldChg chg="addSp modSp new mod modTransition setBg">
        <pc:chgData name="henar rubio" userId="0cb1944e64fa5c90" providerId="LiveId" clId="{425A87CD-D158-4A3B-B2D3-55C4BD750762}" dt="2024-11-03T11:26:36.333" v="396"/>
        <pc:sldMkLst>
          <pc:docMk/>
          <pc:sldMk cId="2451814329" sldId="286"/>
        </pc:sldMkLst>
        <pc:spChg chg="add">
          <ac:chgData name="henar rubio" userId="0cb1944e64fa5c90" providerId="LiveId" clId="{425A87CD-D158-4A3B-B2D3-55C4BD750762}" dt="2024-11-03T11:10:59.272" v="287" actId="26606"/>
          <ac:spMkLst>
            <pc:docMk/>
            <pc:sldMk cId="2451814329" sldId="286"/>
            <ac:spMk id="8" creationId="{16B067B1-F4E5-4FDF-813D-C9E872E80075}"/>
          </ac:spMkLst>
        </pc:spChg>
        <pc:picChg chg="add mod">
          <ac:chgData name="henar rubio" userId="0cb1944e64fa5c90" providerId="LiveId" clId="{425A87CD-D158-4A3B-B2D3-55C4BD750762}" dt="2024-11-03T11:10:59.272" v="287" actId="26606"/>
          <ac:picMkLst>
            <pc:docMk/>
            <pc:sldMk cId="2451814329" sldId="286"/>
            <ac:picMk id="3" creationId="{8BA38608-7632-D2F3-5536-D8A8C95CB1AD}"/>
          </ac:picMkLst>
        </pc:picChg>
      </pc:sldChg>
      <pc:sldChg chg="addSp delSp modSp new mod modTransition setBg">
        <pc:chgData name="henar rubio" userId="0cb1944e64fa5c90" providerId="LiveId" clId="{425A87CD-D158-4A3B-B2D3-55C4BD750762}" dt="2024-11-03T11:27:00.728" v="399"/>
        <pc:sldMkLst>
          <pc:docMk/>
          <pc:sldMk cId="2715500168" sldId="287"/>
        </pc:sldMkLst>
        <pc:spChg chg="add mod">
          <ac:chgData name="henar rubio" userId="0cb1944e64fa5c90" providerId="LiveId" clId="{425A87CD-D158-4A3B-B2D3-55C4BD750762}" dt="2024-11-03T11:19:09.051" v="330" actId="20577"/>
          <ac:spMkLst>
            <pc:docMk/>
            <pc:sldMk cId="2715500168" sldId="287"/>
            <ac:spMk id="8" creationId="{3D4C84AF-09AB-A901-12C3-E7B65BED55E5}"/>
          </ac:spMkLst>
        </pc:spChg>
        <pc:spChg chg="add">
          <ac:chgData name="henar rubio" userId="0cb1944e64fa5c90" providerId="LiveId" clId="{425A87CD-D158-4A3B-B2D3-55C4BD750762}" dt="2024-11-03T11:17:57.202" v="301" actId="26606"/>
          <ac:spMkLst>
            <pc:docMk/>
            <pc:sldMk cId="2715500168" sldId="287"/>
            <ac:spMk id="12" creationId="{D153EDB2-4AAD-43F4-AE78-4D326C813369}"/>
          </ac:spMkLst>
        </pc:spChg>
        <pc:grpChg chg="add">
          <ac:chgData name="henar rubio" userId="0cb1944e64fa5c90" providerId="LiveId" clId="{425A87CD-D158-4A3B-B2D3-55C4BD750762}" dt="2024-11-03T11:17:57.202" v="301" actId="26606"/>
          <ac:grpSpMkLst>
            <pc:docMk/>
            <pc:sldMk cId="2715500168" sldId="287"/>
            <ac:grpSpMk id="14" creationId="{A3CB7779-72E2-4E92-AE18-6BBC335DD881}"/>
          </ac:grpSpMkLst>
        </pc:grpChg>
        <pc:picChg chg="add del mod">
          <ac:chgData name="henar rubio" userId="0cb1944e64fa5c90" providerId="LiveId" clId="{425A87CD-D158-4A3B-B2D3-55C4BD750762}" dt="2024-11-03T11:15:13.868" v="293" actId="478"/>
          <ac:picMkLst>
            <pc:docMk/>
            <pc:sldMk cId="2715500168" sldId="287"/>
            <ac:picMk id="3" creationId="{9933DC2A-3628-9D71-F87E-BA78CE83D68A}"/>
          </ac:picMkLst>
        </pc:picChg>
        <pc:picChg chg="add del mod">
          <ac:chgData name="henar rubio" userId="0cb1944e64fa5c90" providerId="LiveId" clId="{425A87CD-D158-4A3B-B2D3-55C4BD750762}" dt="2024-11-03T11:16:50.407" v="297" actId="478"/>
          <ac:picMkLst>
            <pc:docMk/>
            <pc:sldMk cId="2715500168" sldId="287"/>
            <ac:picMk id="5" creationId="{7B87B00A-10E7-7A3A-8E86-A3C4EEA4A492}"/>
          </ac:picMkLst>
        </pc:picChg>
        <pc:picChg chg="add mod">
          <ac:chgData name="henar rubio" userId="0cb1944e64fa5c90" providerId="LiveId" clId="{425A87CD-D158-4A3B-B2D3-55C4BD750762}" dt="2024-11-03T11:18:45.070" v="303" actId="14100"/>
          <ac:picMkLst>
            <pc:docMk/>
            <pc:sldMk cId="2715500168" sldId="287"/>
            <ac:picMk id="7" creationId="{3890DD0D-D68E-204C-E3DF-D75757D7BF3C}"/>
          </ac:picMkLst>
        </pc:picChg>
      </pc:sldChg>
      <pc:sldChg chg="addSp modSp new mod ord modTransition">
        <pc:chgData name="henar rubio" userId="0cb1944e64fa5c90" providerId="LiveId" clId="{425A87CD-D158-4A3B-B2D3-55C4BD750762}" dt="2024-11-03T11:27:20.861" v="401"/>
        <pc:sldMkLst>
          <pc:docMk/>
          <pc:sldMk cId="466482205" sldId="288"/>
        </pc:sldMkLst>
        <pc:spChg chg="add mod">
          <ac:chgData name="henar rubio" userId="0cb1944e64fa5c90" providerId="LiveId" clId="{425A87CD-D158-4A3B-B2D3-55C4BD750762}" dt="2024-11-03T11:23:38.601" v="389" actId="14100"/>
          <ac:spMkLst>
            <pc:docMk/>
            <pc:sldMk cId="466482205" sldId="288"/>
            <ac:spMk id="4" creationId="{0D218AB7-6275-E946-C7A6-B32DE9933FBD}"/>
          </ac:spMkLst>
        </pc:spChg>
        <pc:picChg chg="add mod">
          <ac:chgData name="henar rubio" userId="0cb1944e64fa5c90" providerId="LiveId" clId="{425A87CD-D158-4A3B-B2D3-55C4BD750762}" dt="2024-11-03T11:22:24.325" v="336" actId="1076"/>
          <ac:picMkLst>
            <pc:docMk/>
            <pc:sldMk cId="466482205" sldId="288"/>
            <ac:picMk id="3" creationId="{B4FEE776-6178-E983-C821-970217013C23}"/>
          </ac:picMkLst>
        </pc:picChg>
      </pc:sldChg>
      <pc:sldChg chg="addSp delSp modSp new mod setBg">
        <pc:chgData name="henar rubio" userId="0cb1944e64fa5c90" providerId="LiveId" clId="{425A87CD-D158-4A3B-B2D3-55C4BD750762}" dt="2024-11-03T12:11:31.529" v="517" actId="26606"/>
        <pc:sldMkLst>
          <pc:docMk/>
          <pc:sldMk cId="2470658244" sldId="289"/>
        </pc:sldMkLst>
        <pc:spChg chg="add del">
          <ac:chgData name="henar rubio" userId="0cb1944e64fa5c90" providerId="LiveId" clId="{425A87CD-D158-4A3B-B2D3-55C4BD750762}" dt="2024-11-03T12:11:31.513" v="516" actId="26606"/>
          <ac:spMkLst>
            <pc:docMk/>
            <pc:sldMk cId="2470658244" sldId="289"/>
            <ac:spMk id="22" creationId="{EA518CE4-E4D4-4D8A-980F-6D692AC96949}"/>
          </ac:spMkLst>
        </pc:spChg>
        <pc:spChg chg="add del">
          <ac:chgData name="henar rubio" userId="0cb1944e64fa5c90" providerId="LiveId" clId="{425A87CD-D158-4A3B-B2D3-55C4BD750762}" dt="2024-11-03T12:11:31.513" v="516" actId="26606"/>
          <ac:spMkLst>
            <pc:docMk/>
            <pc:sldMk cId="2470658244" sldId="289"/>
            <ac:spMk id="24" creationId="{F82BF3E2-EB0E-40D6-8835-2367A5316CA4}"/>
          </ac:spMkLst>
        </pc:spChg>
        <pc:spChg chg="add del">
          <ac:chgData name="henar rubio" userId="0cb1944e64fa5c90" providerId="LiveId" clId="{425A87CD-D158-4A3B-B2D3-55C4BD750762}" dt="2024-11-03T12:11:31.513" v="516" actId="26606"/>
          <ac:spMkLst>
            <pc:docMk/>
            <pc:sldMk cId="2470658244" sldId="289"/>
            <ac:spMk id="26" creationId="{481E86DD-89E6-42B2-8675-84B7C56BFF7D}"/>
          </ac:spMkLst>
        </pc:spChg>
        <pc:spChg chg="add del">
          <ac:chgData name="henar rubio" userId="0cb1944e64fa5c90" providerId="LiveId" clId="{425A87CD-D158-4A3B-B2D3-55C4BD750762}" dt="2024-11-03T12:11:31.513" v="516" actId="26606"/>
          <ac:spMkLst>
            <pc:docMk/>
            <pc:sldMk cId="2470658244" sldId="289"/>
            <ac:spMk id="28" creationId="{5EFE9E4D-D93B-4B04-A3B5-234F5DBB9EAE}"/>
          </ac:spMkLst>
        </pc:spChg>
        <pc:spChg chg="add">
          <ac:chgData name="henar rubio" userId="0cb1944e64fa5c90" providerId="LiveId" clId="{425A87CD-D158-4A3B-B2D3-55C4BD750762}" dt="2024-11-03T12:11:31.529" v="517" actId="26606"/>
          <ac:spMkLst>
            <pc:docMk/>
            <pc:sldMk cId="2470658244" sldId="289"/>
            <ac:spMk id="30" creationId="{8FC8C21F-9484-4A71-ABFA-6C10682FAC3E}"/>
          </ac:spMkLst>
        </pc:spChg>
        <pc:spChg chg="add">
          <ac:chgData name="henar rubio" userId="0cb1944e64fa5c90" providerId="LiveId" clId="{425A87CD-D158-4A3B-B2D3-55C4BD750762}" dt="2024-11-03T12:11:31.529" v="517" actId="26606"/>
          <ac:spMkLst>
            <pc:docMk/>
            <pc:sldMk cId="2470658244" sldId="289"/>
            <ac:spMk id="31" creationId="{E1750109-3B91-4506-B997-0CD8E35A1488}"/>
          </ac:spMkLst>
        </pc:spChg>
        <pc:spChg chg="add">
          <ac:chgData name="henar rubio" userId="0cb1944e64fa5c90" providerId="LiveId" clId="{425A87CD-D158-4A3B-B2D3-55C4BD750762}" dt="2024-11-03T12:11:31.529" v="517" actId="26606"/>
          <ac:spMkLst>
            <pc:docMk/>
            <pc:sldMk cId="2470658244" sldId="289"/>
            <ac:spMk id="32" creationId="{F4FFA271-A10A-4AC3-8F06-E3313A197A80}"/>
          </ac:spMkLst>
        </pc:spChg>
        <pc:spChg chg="add">
          <ac:chgData name="henar rubio" userId="0cb1944e64fa5c90" providerId="LiveId" clId="{425A87CD-D158-4A3B-B2D3-55C4BD750762}" dt="2024-11-03T12:11:31.529" v="517" actId="26606"/>
          <ac:spMkLst>
            <pc:docMk/>
            <pc:sldMk cId="2470658244" sldId="289"/>
            <ac:spMk id="33" creationId="{E72D8D1B-59F6-4FF3-8547-9BBB6129F2FA}"/>
          </ac:spMkLst>
        </pc:spChg>
        <pc:spChg chg="add">
          <ac:chgData name="henar rubio" userId="0cb1944e64fa5c90" providerId="LiveId" clId="{425A87CD-D158-4A3B-B2D3-55C4BD750762}" dt="2024-11-03T12:11:31.529" v="517" actId="26606"/>
          <ac:spMkLst>
            <pc:docMk/>
            <pc:sldMk cId="2470658244" sldId="289"/>
            <ac:spMk id="34" creationId="{7F9FE375-3674-4B26-B67B-30AFAF78CC57}"/>
          </ac:spMkLst>
        </pc:spChg>
        <pc:spChg chg="add">
          <ac:chgData name="henar rubio" userId="0cb1944e64fa5c90" providerId="LiveId" clId="{425A87CD-D158-4A3B-B2D3-55C4BD750762}" dt="2024-11-03T12:11:31.529" v="517" actId="26606"/>
          <ac:spMkLst>
            <pc:docMk/>
            <pc:sldMk cId="2470658244" sldId="289"/>
            <ac:spMk id="35" creationId="{2C444748-5A8D-4B53-89FE-42B455DFA2D1}"/>
          </ac:spMkLst>
        </pc:spChg>
        <pc:spChg chg="add">
          <ac:chgData name="henar rubio" userId="0cb1944e64fa5c90" providerId="LiveId" clId="{425A87CD-D158-4A3B-B2D3-55C4BD750762}" dt="2024-11-03T12:11:31.529" v="517" actId="26606"/>
          <ac:spMkLst>
            <pc:docMk/>
            <pc:sldMk cId="2470658244" sldId="289"/>
            <ac:spMk id="36" creationId="{14044C96-7CFD-44DB-A579-D77B0D37C681}"/>
          </ac:spMkLst>
        </pc:spChg>
        <pc:picChg chg="add mod ord">
          <ac:chgData name="henar rubio" userId="0cb1944e64fa5c90" providerId="LiveId" clId="{425A87CD-D158-4A3B-B2D3-55C4BD750762}" dt="2024-11-03T12:11:31.529" v="517" actId="26606"/>
          <ac:picMkLst>
            <pc:docMk/>
            <pc:sldMk cId="2470658244" sldId="289"/>
            <ac:picMk id="3" creationId="{2F53F01A-B665-28EB-0A9E-2E372A85CE40}"/>
          </ac:picMkLst>
        </pc:picChg>
        <pc:picChg chg="add mod ord">
          <ac:chgData name="henar rubio" userId="0cb1944e64fa5c90" providerId="LiveId" clId="{425A87CD-D158-4A3B-B2D3-55C4BD750762}" dt="2024-11-03T12:11:31.529" v="517" actId="26606"/>
          <ac:picMkLst>
            <pc:docMk/>
            <pc:sldMk cId="2470658244" sldId="289"/>
            <ac:picMk id="5" creationId="{E765E0FD-B758-9B49-5DBA-5D753A209346}"/>
          </ac:picMkLst>
        </pc:picChg>
        <pc:picChg chg="add mod ord">
          <ac:chgData name="henar rubio" userId="0cb1944e64fa5c90" providerId="LiveId" clId="{425A87CD-D158-4A3B-B2D3-55C4BD750762}" dt="2024-11-03T12:11:31.529" v="517" actId="26606"/>
          <ac:picMkLst>
            <pc:docMk/>
            <pc:sldMk cId="2470658244" sldId="289"/>
            <ac:picMk id="7" creationId="{9D54DE10-713A-ACD9-D942-885C08E3ED6E}"/>
          </ac:picMkLst>
        </pc:picChg>
        <pc:picChg chg="add del mod">
          <ac:chgData name="henar rubio" userId="0cb1944e64fa5c90" providerId="LiveId" clId="{425A87CD-D158-4A3B-B2D3-55C4BD750762}" dt="2024-11-03T12:05:53.423" v="505" actId="478"/>
          <ac:picMkLst>
            <pc:docMk/>
            <pc:sldMk cId="2470658244" sldId="289"/>
            <ac:picMk id="9" creationId="{8C8F86DB-C306-A128-9968-55CD318DCAE1}"/>
          </ac:picMkLst>
        </pc:picChg>
        <pc:picChg chg="add del mod">
          <ac:chgData name="henar rubio" userId="0cb1944e64fa5c90" providerId="LiveId" clId="{425A87CD-D158-4A3B-B2D3-55C4BD750762}" dt="2024-11-03T12:05:51.513" v="504" actId="478"/>
          <ac:picMkLst>
            <pc:docMk/>
            <pc:sldMk cId="2470658244" sldId="289"/>
            <ac:picMk id="11" creationId="{57B5D81E-4ACC-1F40-4942-AD593B51B077}"/>
          </ac:picMkLst>
        </pc:picChg>
        <pc:picChg chg="add mod">
          <ac:chgData name="henar rubio" userId="0cb1944e64fa5c90" providerId="LiveId" clId="{425A87CD-D158-4A3B-B2D3-55C4BD750762}" dt="2024-11-03T12:11:31.529" v="517" actId="26606"/>
          <ac:picMkLst>
            <pc:docMk/>
            <pc:sldMk cId="2470658244" sldId="289"/>
            <ac:picMk id="13" creationId="{454116FE-1D5B-80ED-B3A0-43B31F2CDCC7}"/>
          </ac:picMkLst>
        </pc:picChg>
        <pc:picChg chg="add mod">
          <ac:chgData name="henar rubio" userId="0cb1944e64fa5c90" providerId="LiveId" clId="{425A87CD-D158-4A3B-B2D3-55C4BD750762}" dt="2024-11-03T12:11:31.529" v="517" actId="26606"/>
          <ac:picMkLst>
            <pc:docMk/>
            <pc:sldMk cId="2470658244" sldId="289"/>
            <ac:picMk id="15" creationId="{AD4F826C-88C0-F2DF-5BEE-649A52C3BE87}"/>
          </ac:picMkLst>
        </pc:picChg>
        <pc:picChg chg="add mod ord">
          <ac:chgData name="henar rubio" userId="0cb1944e64fa5c90" providerId="LiveId" clId="{425A87CD-D158-4A3B-B2D3-55C4BD750762}" dt="2024-11-03T12:11:31.529" v="517" actId="26606"/>
          <ac:picMkLst>
            <pc:docMk/>
            <pc:sldMk cId="2470658244" sldId="289"/>
            <ac:picMk id="17" creationId="{444B6CC9-A97E-C87F-EDFC-24E81A2CBB51}"/>
          </ac:picMkLst>
        </pc:picChg>
      </pc:sldChg>
      <pc:sldMasterChg chg="modTransition modSldLayout">
        <pc:chgData name="henar rubio" userId="0cb1944e64fa5c90" providerId="LiveId" clId="{425A87CD-D158-4A3B-B2D3-55C4BD750762}" dt="2024-11-03T10:49:55.376" v="188"/>
        <pc:sldMasterMkLst>
          <pc:docMk/>
          <pc:sldMasterMk cId="3618158645" sldId="2147483648"/>
        </pc:sldMasterMkLst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3394360991" sldId="2147483649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3376947596" sldId="2147483650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5902187" sldId="2147483651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4100133691" sldId="2147483652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948317306" sldId="2147483653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610664087" sldId="2147483654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1934310528" sldId="2147483655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2335380698" sldId="2147483656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269518214" sldId="2147483657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1547387205" sldId="2147483658"/>
          </pc:sldLayoutMkLst>
        </pc:sldLayoutChg>
        <pc:sldLayoutChg chg="modTransition">
          <pc:chgData name="henar rubio" userId="0cb1944e64fa5c90" providerId="LiveId" clId="{425A87CD-D158-4A3B-B2D3-55C4BD750762}" dt="2024-11-03T10:49:55.376" v="188"/>
          <pc:sldLayoutMkLst>
            <pc:docMk/>
            <pc:sldMasterMk cId="3618158645" sldId="2147483648"/>
            <pc:sldLayoutMk cId="128957326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B486A-50F8-03AF-B4EB-9B4719A3C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0054C9-8965-38E4-6174-B33A386F4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7CB0B9-CE66-7B42-29A3-7EAA70CCA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42D1C0-AE86-3969-C2C3-EA6E2573E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F9994F-5E4F-7B7C-602C-0E9C0BD3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36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46D0A-4ECC-0633-1E61-8D9546CC3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A432D6-8311-6F50-D00B-1B738090A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04906F-4F72-173E-41AD-1B0E5320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E6D471-41E9-34CD-F5D7-58E184D96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B3AF66-37C5-7073-DFE2-ADA69C7DB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94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235AA-1EE1-8531-27EA-C2BEC1985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51C35D-5347-F5C6-0FBA-CE7CF377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130AA1-A042-BBD5-8108-D683A38C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072AC4-496D-A21D-313A-16E214D06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481EFD-29A2-3B01-0AD4-00494FE8D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0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8701A8-2743-765D-A097-8B67792EE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28D6B7-6E87-793C-8D06-9D5F31D6B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9AB9979-02A9-651F-3CC4-9A9819ACD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C88EAC-EF22-FBCF-A5DE-6FC3FAF21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16D227-DC70-1A7A-575B-1224FB4A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808AC6-08F4-6651-57A9-275D97D7E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01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5F15E-04C2-88C9-1EA5-F8BFA6F2B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7FF532-B037-B921-7F5C-B739F4769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E4D0AF-CD5A-BD61-ABF4-A182AADA3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C2601A3-C5D5-3BB9-5CE8-3F813EC73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CE012B7-E6CF-B354-6BC4-19EB106687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DF6EBFC-0E55-1707-08FB-A12B4F3BE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F607299-D8CE-F79D-7315-1299868AD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22EDB28-A4D5-46A2-348B-71495865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31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06717-6999-1AE0-5C99-BC5AFE8F3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CDD3293-AAE6-620E-14E0-C07AE8F23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30DC734-A1D3-168F-096F-B15B0C25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DB0C2F3-8AF5-B821-12B7-20700E9DC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066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BF8E0A6-CF02-1628-A22D-C50304ACA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E9913E-4F18-2825-4EF5-1FC932E9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439704-FA70-698A-9B93-EBA14089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431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DDBA3B-AD3A-92DB-83ED-52D1B3519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AD77F-5D8B-2D2F-DD8E-0BD9E8491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C3FAFE-3414-8119-B673-04B19FB0E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DD2777-2E40-F33A-6D38-967226B71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6A50E4-7352-875B-86FB-2E296B679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1520BA-FD29-6D54-ED21-86C7D59E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38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73155-8AC4-18A1-8AF1-54CE4780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CDFC7D-97FB-8FA2-E9F0-73E914B30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1C3ACB-40CA-E20B-A677-2EAC98FAE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B2E425-F43B-3A75-BF7C-EC678F760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EE5086-3D89-DF41-E186-6E3DAD6EC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6BC6AD-9B75-859E-6D7D-B30BA7B29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51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17397-9199-21C4-E286-350E1B2D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A97789-D13E-6E6D-9377-B981B40F5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E753FB-C475-4C22-1F1E-83868D9FD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C1B6D7-17B8-9B19-9840-6A161A2A9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11B47C-34B2-9239-AEA2-121C9D3D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38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99E3C3-19B7-5309-53F5-136756845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B6387B-DF55-A2C6-15CA-5EE73B30C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466A43-5603-3C07-E40D-7A607A52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36FB2F-3B7E-C04B-6E6E-7558762EB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7D8827-427B-8A7F-5CAC-D1E1E0ED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957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F9B4075-90AC-DB33-FC08-FB1BF6605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5D311-5C71-298D-32F7-6BCBD3769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2A75F9-1D96-577D-AE88-C3994AF82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8081C8-5228-4D4E-B880-6079F182EB8C}" type="datetimeFigureOut">
              <a:rPr lang="es-ES" smtClean="0"/>
              <a:t>03/11/2024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249DBC-E6FE-A65E-A05C-B9E7D1E91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8BC191-900A-230E-9F90-FF4D7BAF4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581199-5DC1-43D1-A0CE-BDC6DD6ECC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15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vgsilh.com/es/image/1775549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D75F6389-C19E-E24D-B9DB-3F5F0512D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295"/>
            <a:ext cx="12192000" cy="6857999"/>
          </a:xfrm>
          <a:prstGeom prst="rect">
            <a:avLst/>
          </a:prstGeom>
        </p:spPr>
      </p:pic>
      <p:pic>
        <p:nvPicPr>
          <p:cNvPr id="4" name="forest-tales-background-orchestral-music-for-halloween-video-51-sec-251995 (1)">
            <a:hlinkClick r:id="" action="ppaction://media"/>
            <a:extLst>
              <a:ext uri="{FF2B5EF4-FFF2-40B4-BE49-F238E27FC236}">
                <a16:creationId xmlns:a16="http://schemas.microsoft.com/office/drawing/2014/main" id="{C56BDBF5-1CDB-908D-C8C3-F754AA48E1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 out="1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88996" y="5356122"/>
            <a:ext cx="487363" cy="48736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6097112-14A2-0A1A-B34B-ED17F299CB24}"/>
              </a:ext>
            </a:extLst>
          </p:cNvPr>
          <p:cNvSpPr/>
          <p:nvPr/>
        </p:nvSpPr>
        <p:spPr>
          <a:xfrm>
            <a:off x="0" y="12680"/>
            <a:ext cx="4404539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HALLOWEEN </a:t>
            </a:r>
          </a:p>
          <a:p>
            <a:pPr algn="ctr"/>
            <a:r>
              <a:rPr lang="es-E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EN EL </a:t>
            </a:r>
          </a:p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ALLUE</a:t>
            </a:r>
            <a:endParaRPr lang="es-E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s-E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4490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5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7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Imagen 4" descr="Un grupo de personas en medio de cuarto&#10;&#10;Descripción generada automáticamente con confianza media">
            <a:extLst>
              <a:ext uri="{FF2B5EF4-FFF2-40B4-BE49-F238E27FC236}">
                <a16:creationId xmlns:a16="http://schemas.microsoft.com/office/drawing/2014/main" id="{CC447414-F363-6247-5805-5B43EE660B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3" r="39376" b="1"/>
          <a:stretch/>
        </p:blipFill>
        <p:spPr>
          <a:xfrm>
            <a:off x="-4084" y="10"/>
            <a:ext cx="6099050" cy="6857990"/>
          </a:xfrm>
          <a:prstGeom prst="rect">
            <a:avLst/>
          </a:prstGeom>
        </p:spPr>
      </p:pic>
      <p:pic>
        <p:nvPicPr>
          <p:cNvPr id="3" name="Imagen 2" descr="Un grupo de personas disfrazadas&#10;&#10;Descripción generada automáticamente con confianza baja">
            <a:extLst>
              <a:ext uri="{FF2B5EF4-FFF2-40B4-BE49-F238E27FC236}">
                <a16:creationId xmlns:a16="http://schemas.microsoft.com/office/drawing/2014/main" id="{EB73266B-D161-6B01-9D4D-1AA2507C08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" r="28669"/>
          <a:stretch/>
        </p:blipFill>
        <p:spPr>
          <a:xfrm>
            <a:off x="6096844" y="10"/>
            <a:ext cx="6095156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79157CF-7EC6-F615-1E93-3C60DA9E639F}"/>
              </a:ext>
            </a:extLst>
          </p:cNvPr>
          <p:cNvSpPr txBox="1"/>
          <p:nvPr/>
        </p:nvSpPr>
        <p:spPr>
          <a:xfrm>
            <a:off x="1198181" y="1122363"/>
            <a:ext cx="9795637" cy="22158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ESPERA </a:t>
            </a:r>
          </a:p>
        </p:txBody>
      </p:sp>
    </p:spTree>
    <p:extLst>
      <p:ext uri="{BB962C8B-B14F-4D97-AF65-F5344CB8AC3E}">
        <p14:creationId xmlns:p14="http://schemas.microsoft.com/office/powerpoint/2010/main" val="23223850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disfrazadas posando&#10;&#10;Descripción generada automáticamente con confianza media">
            <a:extLst>
              <a:ext uri="{FF2B5EF4-FFF2-40B4-BE49-F238E27FC236}">
                <a16:creationId xmlns:a16="http://schemas.microsoft.com/office/drawing/2014/main" id="{8BA38608-7632-D2F3-5536-D8A8C95CB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2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14329"/>
      </p:ext>
    </p:extLst>
  </p:cSld>
  <p:clrMapOvr>
    <a:masterClrMapping/>
  </p:clrMapOvr>
  <p:transition spd="slow" advClick="0" advTm="7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7" name="Freeform: Shape 9">
            <a:extLst>
              <a:ext uri="{FF2B5EF4-FFF2-40B4-BE49-F238E27FC236}">
                <a16:creationId xmlns:a16="http://schemas.microsoft.com/office/drawing/2014/main" id="{D967F3CD-B7D5-4CD4-B546-13C8A8F61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Freeform: Shape 11">
            <a:extLst>
              <a:ext uri="{FF2B5EF4-FFF2-40B4-BE49-F238E27FC236}">
                <a16:creationId xmlns:a16="http://schemas.microsoft.com/office/drawing/2014/main" id="{F9528C64-B611-4A0E-AED3-355EAA4E2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Imagen 2" descr="Imagen que contiene interior, niño, persona, grupo&#10;&#10;Descripción generada automáticamente">
            <a:extLst>
              <a:ext uri="{FF2B5EF4-FFF2-40B4-BE49-F238E27FC236}">
                <a16:creationId xmlns:a16="http://schemas.microsoft.com/office/drawing/2014/main" id="{3561CDF7-88D5-3C84-965D-DCF1EB61B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7" r="1" b="23164"/>
          <a:stretch/>
        </p:blipFill>
        <p:spPr>
          <a:xfrm>
            <a:off x="967853" y="10"/>
            <a:ext cx="10256294" cy="6857990"/>
          </a:xfrm>
          <a:custGeom>
            <a:avLst/>
            <a:gdLst/>
            <a:ahLst/>
            <a:cxnLst/>
            <a:rect l="l" t="t" r="r" b="b"/>
            <a:pathLst>
              <a:path w="10256294" h="6858000">
                <a:moveTo>
                  <a:pt x="1691450" y="0"/>
                </a:moveTo>
                <a:lnTo>
                  <a:pt x="4470259" y="0"/>
                </a:lnTo>
                <a:lnTo>
                  <a:pt x="4542814" y="0"/>
                </a:lnTo>
                <a:lnTo>
                  <a:pt x="5713480" y="0"/>
                </a:lnTo>
                <a:lnTo>
                  <a:pt x="5786036" y="0"/>
                </a:lnTo>
                <a:lnTo>
                  <a:pt x="8564844" y="0"/>
                </a:lnTo>
                <a:lnTo>
                  <a:pt x="8587900" y="14997"/>
                </a:lnTo>
                <a:cubicBezTo>
                  <a:pt x="9658369" y="754641"/>
                  <a:pt x="10256294" y="2093192"/>
                  <a:pt x="10256294" y="3621656"/>
                </a:cubicBezTo>
                <a:cubicBezTo>
                  <a:pt x="10256294" y="4969131"/>
                  <a:pt x="9288413" y="5602839"/>
                  <a:pt x="8302921" y="6374814"/>
                </a:cubicBezTo>
                <a:cubicBezTo>
                  <a:pt x="8123457" y="6515397"/>
                  <a:pt x="7945637" y="6653108"/>
                  <a:pt x="7764491" y="6780599"/>
                </a:cubicBezTo>
                <a:lnTo>
                  <a:pt x="7648023" y="6858000"/>
                </a:lnTo>
                <a:lnTo>
                  <a:pt x="5786036" y="6858000"/>
                </a:lnTo>
                <a:lnTo>
                  <a:pt x="5713480" y="6858000"/>
                </a:lnTo>
                <a:lnTo>
                  <a:pt x="4542814" y="6858000"/>
                </a:lnTo>
                <a:lnTo>
                  <a:pt x="4470259" y="6858000"/>
                </a:lnTo>
                <a:lnTo>
                  <a:pt x="2608272" y="6858000"/>
                </a:lnTo>
                <a:lnTo>
                  <a:pt x="2491804" y="6780599"/>
                </a:lnTo>
                <a:cubicBezTo>
                  <a:pt x="2310658" y="6653108"/>
                  <a:pt x="2132837" y="6515397"/>
                  <a:pt x="1953374" y="6374814"/>
                </a:cubicBezTo>
                <a:cubicBezTo>
                  <a:pt x="967880" y="5602839"/>
                  <a:pt x="0" y="4969131"/>
                  <a:pt x="0" y="3621656"/>
                </a:cubicBezTo>
                <a:cubicBezTo>
                  <a:pt x="0" y="2093192"/>
                  <a:pt x="597925" y="754641"/>
                  <a:pt x="1668394" y="14997"/>
                </a:cubicBezTo>
                <a:close/>
              </a:path>
            </a:pathLst>
          </a:custGeom>
        </p:spPr>
      </p:pic>
      <p:sp>
        <p:nvSpPr>
          <p:cNvPr id="19" name="Freeform: Shape 13">
            <a:extLst>
              <a:ext uri="{FF2B5EF4-FFF2-40B4-BE49-F238E27FC236}">
                <a16:creationId xmlns:a16="http://schemas.microsoft.com/office/drawing/2014/main" id="{9479A80B-8CA9-4EA1-9408-D2A7B046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7853" y="0"/>
            <a:ext cx="10256294" cy="6858000"/>
          </a:xfrm>
          <a:custGeom>
            <a:avLst/>
            <a:gdLst>
              <a:gd name="connsiteX0" fmla="*/ 1910015 w 10256294"/>
              <a:gd name="connsiteY0" fmla="*/ 0 h 6858000"/>
              <a:gd name="connsiteX1" fmla="*/ 1691450 w 10256294"/>
              <a:gd name="connsiteY1" fmla="*/ 0 h 6858000"/>
              <a:gd name="connsiteX2" fmla="*/ 1668394 w 10256294"/>
              <a:gd name="connsiteY2" fmla="*/ 14997 h 6858000"/>
              <a:gd name="connsiteX3" fmla="*/ 0 w 10256294"/>
              <a:gd name="connsiteY3" fmla="*/ 3621656 h 6858000"/>
              <a:gd name="connsiteX4" fmla="*/ 1953374 w 10256294"/>
              <a:gd name="connsiteY4" fmla="*/ 6374814 h 6858000"/>
              <a:gd name="connsiteX5" fmla="*/ 2491804 w 10256294"/>
              <a:gd name="connsiteY5" fmla="*/ 6780599 h 6858000"/>
              <a:gd name="connsiteX6" fmla="*/ 2608271 w 10256294"/>
              <a:gd name="connsiteY6" fmla="*/ 6858000 h 6858000"/>
              <a:gd name="connsiteX7" fmla="*/ 2864721 w 10256294"/>
              <a:gd name="connsiteY7" fmla="*/ 6858000 h 6858000"/>
              <a:gd name="connsiteX8" fmla="*/ 2743439 w 10256294"/>
              <a:gd name="connsiteY8" fmla="*/ 6780599 h 6858000"/>
              <a:gd name="connsiteX9" fmla="*/ 2182760 w 10256294"/>
              <a:gd name="connsiteY9" fmla="*/ 6374814 h 6858000"/>
              <a:gd name="connsiteX10" fmla="*/ 148672 w 10256294"/>
              <a:gd name="connsiteY10" fmla="*/ 3621656 h 6858000"/>
              <a:gd name="connsiteX11" fmla="*/ 1886006 w 10256294"/>
              <a:gd name="connsiteY11" fmla="*/ 14997 h 6858000"/>
              <a:gd name="connsiteX12" fmla="*/ 8564844 w 10256294"/>
              <a:gd name="connsiteY12" fmla="*/ 0 h 6858000"/>
              <a:gd name="connsiteX13" fmla="*/ 8346278 w 10256294"/>
              <a:gd name="connsiteY13" fmla="*/ 0 h 6858000"/>
              <a:gd name="connsiteX14" fmla="*/ 8370288 w 10256294"/>
              <a:gd name="connsiteY14" fmla="*/ 14997 h 6858000"/>
              <a:gd name="connsiteX15" fmla="*/ 10107622 w 10256294"/>
              <a:gd name="connsiteY15" fmla="*/ 3621656 h 6858000"/>
              <a:gd name="connsiteX16" fmla="*/ 8073532 w 10256294"/>
              <a:gd name="connsiteY16" fmla="*/ 6374814 h 6858000"/>
              <a:gd name="connsiteX17" fmla="*/ 7512854 w 10256294"/>
              <a:gd name="connsiteY17" fmla="*/ 6780599 h 6858000"/>
              <a:gd name="connsiteX18" fmla="*/ 7391575 w 10256294"/>
              <a:gd name="connsiteY18" fmla="*/ 6858000 h 6858000"/>
              <a:gd name="connsiteX19" fmla="*/ 7648023 w 10256294"/>
              <a:gd name="connsiteY19" fmla="*/ 6858000 h 6858000"/>
              <a:gd name="connsiteX20" fmla="*/ 7764490 w 10256294"/>
              <a:gd name="connsiteY20" fmla="*/ 6780599 h 6858000"/>
              <a:gd name="connsiteX21" fmla="*/ 8302920 w 10256294"/>
              <a:gd name="connsiteY21" fmla="*/ 6374814 h 6858000"/>
              <a:gd name="connsiteX22" fmla="*/ 10256294 w 10256294"/>
              <a:gd name="connsiteY22" fmla="*/ 3621656 h 6858000"/>
              <a:gd name="connsiteX23" fmla="*/ 8587900 w 10256294"/>
              <a:gd name="connsiteY23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56294" h="6858000">
                <a:moveTo>
                  <a:pt x="1910015" y="0"/>
                </a:moveTo>
                <a:lnTo>
                  <a:pt x="1691450" y="0"/>
                </a:lnTo>
                <a:lnTo>
                  <a:pt x="1668394" y="14997"/>
                </a:lnTo>
                <a:cubicBezTo>
                  <a:pt x="597925" y="754641"/>
                  <a:pt x="0" y="2093192"/>
                  <a:pt x="0" y="3621656"/>
                </a:cubicBezTo>
                <a:cubicBezTo>
                  <a:pt x="0" y="4969131"/>
                  <a:pt x="967880" y="5602839"/>
                  <a:pt x="1953374" y="6374814"/>
                </a:cubicBezTo>
                <a:cubicBezTo>
                  <a:pt x="2132836" y="6515397"/>
                  <a:pt x="2310657" y="6653108"/>
                  <a:pt x="2491804" y="6780599"/>
                </a:cubicBezTo>
                <a:lnTo>
                  <a:pt x="2608271" y="6858000"/>
                </a:lnTo>
                <a:lnTo>
                  <a:pt x="2864721" y="6858000"/>
                </a:lnTo>
                <a:lnTo>
                  <a:pt x="2743439" y="6780599"/>
                </a:lnTo>
                <a:cubicBezTo>
                  <a:pt x="2554808" y="6653108"/>
                  <a:pt x="2369639" y="6515397"/>
                  <a:pt x="2182760" y="6374814"/>
                </a:cubicBezTo>
                <a:cubicBezTo>
                  <a:pt x="1156547" y="5602839"/>
                  <a:pt x="148672" y="4969131"/>
                  <a:pt x="148672" y="3621656"/>
                </a:cubicBezTo>
                <a:cubicBezTo>
                  <a:pt x="148672" y="2093192"/>
                  <a:pt x="771304" y="754641"/>
                  <a:pt x="1886006" y="14997"/>
                </a:cubicBezTo>
                <a:close/>
                <a:moveTo>
                  <a:pt x="8564844" y="0"/>
                </a:moveTo>
                <a:lnTo>
                  <a:pt x="8346278" y="0"/>
                </a:lnTo>
                <a:lnTo>
                  <a:pt x="8370288" y="14997"/>
                </a:lnTo>
                <a:cubicBezTo>
                  <a:pt x="9484990" y="754641"/>
                  <a:pt x="10107622" y="2093192"/>
                  <a:pt x="10107622" y="3621656"/>
                </a:cubicBezTo>
                <a:cubicBezTo>
                  <a:pt x="10107622" y="4969131"/>
                  <a:pt x="9099748" y="5602839"/>
                  <a:pt x="8073532" y="6374814"/>
                </a:cubicBezTo>
                <a:cubicBezTo>
                  <a:pt x="7886654" y="6515397"/>
                  <a:pt x="7701485" y="6653108"/>
                  <a:pt x="7512854" y="6780599"/>
                </a:cubicBezTo>
                <a:lnTo>
                  <a:pt x="7391575" y="6858000"/>
                </a:lnTo>
                <a:lnTo>
                  <a:pt x="7648023" y="6858000"/>
                </a:lnTo>
                <a:lnTo>
                  <a:pt x="7764490" y="6780599"/>
                </a:lnTo>
                <a:cubicBezTo>
                  <a:pt x="7945636" y="6653108"/>
                  <a:pt x="8123457" y="6515397"/>
                  <a:pt x="8302920" y="6374814"/>
                </a:cubicBezTo>
                <a:cubicBezTo>
                  <a:pt x="9288414" y="5602839"/>
                  <a:pt x="10256294" y="4969131"/>
                  <a:pt x="10256294" y="3621656"/>
                </a:cubicBezTo>
                <a:cubicBezTo>
                  <a:pt x="10256294" y="2093192"/>
                  <a:pt x="9658369" y="754641"/>
                  <a:pt x="8587900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08474"/>
      </p:ext>
    </p:extLst>
  </p:cSld>
  <p:clrMapOvr>
    <a:masterClrMapping/>
  </p:clrMapOvr>
  <p:transition spd="slow" advClick="0" advTm="7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mujer, sostener&#10;&#10;Descripción generada automáticamente">
            <a:extLst>
              <a:ext uri="{FF2B5EF4-FFF2-40B4-BE49-F238E27FC236}">
                <a16:creationId xmlns:a16="http://schemas.microsoft.com/office/drawing/2014/main" id="{A42E419B-96C1-D27E-F534-02C96A5D8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24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split orient="vert"/>
      </p:transition>
    </mc:Choice>
    <mc:Fallback>
      <p:transition spd="slow" advClick="0" advTm="7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7" name="Imagen 6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3890DD0D-D68E-204C-E3DF-D75757D7B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7896"/>
            <a:ext cx="11913225" cy="685010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D4C84AF-09AB-A901-12C3-E7B65BED55E5}"/>
              </a:ext>
            </a:extLst>
          </p:cNvPr>
          <p:cNvSpPr/>
          <p:nvPr/>
        </p:nvSpPr>
        <p:spPr>
          <a:xfrm>
            <a:off x="1156642" y="2967335"/>
            <a:ext cx="9878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POR FIN NOS VAMOS AL PATIO</a:t>
            </a:r>
          </a:p>
        </p:txBody>
      </p:sp>
    </p:spTree>
    <p:extLst>
      <p:ext uri="{BB962C8B-B14F-4D97-AF65-F5344CB8AC3E}">
        <p14:creationId xmlns:p14="http://schemas.microsoft.com/office/powerpoint/2010/main" val="2715500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7000">
        <p14:reveal/>
      </p:transition>
    </mc:Choice>
    <mc:Fallback>
      <p:transition spd="slow" advClick="0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42363A3E-88DC-4BB9-E3A6-9BD4E057F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36640" cy="4602480"/>
          </a:xfrm>
          <a:prstGeom prst="rect">
            <a:avLst/>
          </a:prstGeom>
        </p:spPr>
      </p:pic>
      <p:pic>
        <p:nvPicPr>
          <p:cNvPr id="5" name="Imagen 4" descr="Un grupo de personas junto a una niña&#10;&#10;Descripción generada automáticamente con confianza media">
            <a:extLst>
              <a:ext uri="{FF2B5EF4-FFF2-40B4-BE49-F238E27FC236}">
                <a16:creationId xmlns:a16="http://schemas.microsoft.com/office/drawing/2014/main" id="{F479FFE3-C5B9-B329-DEC3-C2BF2A3FA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0" y="2651760"/>
            <a:ext cx="5811520" cy="43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3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5D2C47E3-E15B-BBC1-1697-DE23EABEF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2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52393"/>
      </p:ext>
    </p:extLst>
  </p:cSld>
  <p:clrMapOvr>
    <a:masterClrMapping/>
  </p:clrMapOvr>
  <p:transition spd="slow" advClick="0" advTm="700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B4FEE776-6178-E983-C821-970217013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10489" y="743578"/>
            <a:ext cx="5080245" cy="557683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D218AB7-6275-E946-C7A6-B32DE9933FBD}"/>
              </a:ext>
            </a:extLst>
          </p:cNvPr>
          <p:cNvSpPr/>
          <p:nvPr/>
        </p:nvSpPr>
        <p:spPr>
          <a:xfrm>
            <a:off x="5345723" y="1068197"/>
            <a:ext cx="6686039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GRACIAS </a:t>
            </a:r>
          </a:p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 LA AYUDA </a:t>
            </a:r>
          </a:p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DE </a:t>
            </a:r>
          </a:p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NUESTRO MARAVILLOSO </a:t>
            </a:r>
          </a:p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AMPA</a:t>
            </a:r>
          </a:p>
        </p:txBody>
      </p:sp>
    </p:spTree>
    <p:extLst>
      <p:ext uri="{BB962C8B-B14F-4D97-AF65-F5344CB8AC3E}">
        <p14:creationId xmlns:p14="http://schemas.microsoft.com/office/powerpoint/2010/main" val="466482205"/>
      </p:ext>
    </p:extLst>
  </p:cSld>
  <p:clrMapOvr>
    <a:masterClrMapping/>
  </p:clrMapOvr>
  <p:transition spd="med" advClick="0" advTm="7000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4995E8B-DB3C-4E23-9186-1613402B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21E7C5-2080-4549-97AA-9A6688257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54601-8C5B-41C4-8012-BF42AE4E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DC402C5-77D9-4E58-85B2-94FDC4305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D68ED91-A5B1-47B2-93BF-9A7136A89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7D0AA1-7663-4AEB-906F-8C1983487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0B5082-766B-4B9B-95AE-8345369B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6EA71F2-5221-4164-8741-7AFF97E22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53567A6-853B-47EF-8846-22A1C0468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7957B04-C024-4B5F-B7C3-20FAE3F1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FBFCE4-B693-49EB-9CE1-44203321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FC4225-9683-4D55-8686-FCDDB8BCB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CC42CD-CAE0-4CF0-B118-067FD44A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53ED46F-B155-4F61-89A2-9811AA0F3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83B7973-20C3-4DB8-B3E0-064793F7A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30D744-3746-48BB-92A0-20B891DE86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n 2" descr="Un grupo de niños en un parque&#10;&#10;Descripción generada automáticamente con confianza media">
            <a:extLst>
              <a:ext uri="{FF2B5EF4-FFF2-40B4-BE49-F238E27FC236}">
                <a16:creationId xmlns:a16="http://schemas.microsoft.com/office/drawing/2014/main" id="{2A83A8C8-2E7C-EFA2-B5EB-6F701D9A7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" r="5914" b="1"/>
          <a:stretch/>
        </p:blipFill>
        <p:spPr>
          <a:xfrm>
            <a:off x="746190" y="491900"/>
            <a:ext cx="10721907" cy="56635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993EE7D-6C2F-43A3-9C60-0C79DB9E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588843" y="626533"/>
            <a:ext cx="304800" cy="429768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4095D5-6DE8-4CF4-8418-1C6822E16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3CD50F6-3A5C-4547-BD23-ACBD8E391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912E168-78F1-4E05-A8A5-65F2BAF59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315E977-7B29-4DD8-9B9E-C63D97DF3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69172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en una banqueta&#10;&#10;Descripción generada automáticamente">
            <a:extLst>
              <a:ext uri="{FF2B5EF4-FFF2-40B4-BE49-F238E27FC236}">
                <a16:creationId xmlns:a16="http://schemas.microsoft.com/office/drawing/2014/main" id="{E5E3FB1A-C803-39D3-43A0-AE7FFBAEB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" r="3568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680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1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B5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Niña con ropa roja&#10;&#10;Descripción generada automáticamente con confianza baja">
            <a:extLst>
              <a:ext uri="{FF2B5EF4-FFF2-40B4-BE49-F238E27FC236}">
                <a16:creationId xmlns:a16="http://schemas.microsoft.com/office/drawing/2014/main" id="{2F53F01A-B665-28EB-0A9E-2E372A85C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51" y="643467"/>
            <a:ext cx="1856739" cy="2475653"/>
          </a:xfrm>
          <a:prstGeom prst="rect">
            <a:avLst/>
          </a:prstGeom>
        </p:spPr>
      </p:pic>
      <p:sp>
        <p:nvSpPr>
          <p:cNvPr id="35" name="Rectangle 25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persona, niño, pequeño, joven&#10;&#10;Descripción generada automáticamente">
            <a:extLst>
              <a:ext uri="{FF2B5EF4-FFF2-40B4-BE49-F238E27FC236}">
                <a16:creationId xmlns:a16="http://schemas.microsoft.com/office/drawing/2014/main" id="{E765E0FD-B758-9B49-5DBA-5D753A209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94" y="650497"/>
            <a:ext cx="1851467" cy="2468623"/>
          </a:xfrm>
          <a:prstGeom prst="rect">
            <a:avLst/>
          </a:prstGeom>
        </p:spPr>
      </p:pic>
      <p:sp>
        <p:nvSpPr>
          <p:cNvPr id="36" name="Rectangle 27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n 16" descr="Mano sosteniendo una dona en la mano&#10;&#10;Descripción generada automáticamente">
            <a:extLst>
              <a:ext uri="{FF2B5EF4-FFF2-40B4-BE49-F238E27FC236}">
                <a16:creationId xmlns:a16="http://schemas.microsoft.com/office/drawing/2014/main" id="{444B6CC9-A97E-C87F-EDFC-24E81A2CB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976" y="650497"/>
            <a:ext cx="2085986" cy="246862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persona, interior, tabla, comida&#10;&#10;Descripción generada automáticamente">
            <a:extLst>
              <a:ext uri="{FF2B5EF4-FFF2-40B4-BE49-F238E27FC236}">
                <a16:creationId xmlns:a16="http://schemas.microsoft.com/office/drawing/2014/main" id="{9D54DE10-713A-ACD9-D942-885C08E3E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904" y="3748194"/>
            <a:ext cx="1112233" cy="247163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n 12" descr="Una mano muestra un objeto en la mano&#10;&#10;Descripción generada automáticamente con confianza media">
            <a:extLst>
              <a:ext uri="{FF2B5EF4-FFF2-40B4-BE49-F238E27FC236}">
                <a16:creationId xmlns:a16="http://schemas.microsoft.com/office/drawing/2014/main" id="{454116FE-1D5B-80ED-B3A0-43B31F2CD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550" y="3818714"/>
            <a:ext cx="2371098" cy="2401112"/>
          </a:xfrm>
          <a:prstGeom prst="rect">
            <a:avLst/>
          </a:prstGeom>
        </p:spPr>
      </p:pic>
      <p:pic>
        <p:nvPicPr>
          <p:cNvPr id="15" name="Imagen 14" descr="Una mano muestra un objeto en la mano&#10;&#10;Descripción generada automáticamente con confianza baja">
            <a:extLst>
              <a:ext uri="{FF2B5EF4-FFF2-40B4-BE49-F238E27FC236}">
                <a16:creationId xmlns:a16="http://schemas.microsoft.com/office/drawing/2014/main" id="{AD4F826C-88C0-F2DF-5BEE-649A52C3BE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3222" y="3755224"/>
            <a:ext cx="2193494" cy="246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5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320B23A1-2CCA-5CFE-7356-2186E6DEC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8" b="4006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17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junto a un niño&#10;&#10;Descripción generada automáticamente con confianza baja">
            <a:extLst>
              <a:ext uri="{FF2B5EF4-FFF2-40B4-BE49-F238E27FC236}">
                <a16:creationId xmlns:a16="http://schemas.microsoft.com/office/drawing/2014/main" id="{C8E9B1FB-3871-C8F1-02AD-E93114CA7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88" y="0"/>
            <a:ext cx="11299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8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7000">
        <p14:flash/>
      </p:transition>
    </mc:Choice>
    <mc:Fallback>
      <p:transition spd="slow" advClick="0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2272D0EB-F348-B412-D13F-B577A8DE4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84" y="0"/>
            <a:ext cx="110158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424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000">
        <p15:prstTrans prst="fallOver"/>
      </p:transition>
    </mc:Choice>
    <mc:Fallback>
      <p:transition spd="slow" advClick="0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caminando junto a un niño&#10;&#10;Descripción generada automáticamente con confianza media">
            <a:extLst>
              <a:ext uri="{FF2B5EF4-FFF2-40B4-BE49-F238E27FC236}">
                <a16:creationId xmlns:a16="http://schemas.microsoft.com/office/drawing/2014/main" id="{39972888-9832-96A4-B3C2-1140CCF85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234"/>
            <a:ext cx="12192000" cy="523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806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000">
        <p15:prstTrans prst="drape"/>
      </p:transition>
    </mc:Choice>
    <mc:Fallback>
      <p:transition spd="slow" advClick="0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caminando en la calle con nieve&#10;&#10;Descripción generada automáticamente con confianza media">
            <a:extLst>
              <a:ext uri="{FF2B5EF4-FFF2-40B4-BE49-F238E27FC236}">
                <a16:creationId xmlns:a16="http://schemas.microsoft.com/office/drawing/2014/main" id="{9B9650BA-9FF6-BEDD-3BE0-EF2E9883D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883"/>
            <a:ext cx="12192000" cy="617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450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000">
        <p15:prstTrans prst="fracture"/>
      </p:transition>
    </mc:Choice>
    <mc:Fallback>
      <p:transition spd="slow" advClick="0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de pie&#10;&#10;Descripción generada automáticamente">
            <a:extLst>
              <a:ext uri="{FF2B5EF4-FFF2-40B4-BE49-F238E27FC236}">
                <a16:creationId xmlns:a16="http://schemas.microsoft.com/office/drawing/2014/main" id="{486C5639-7AFC-D366-34C4-1A3A949CB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9714"/>
            <a:ext cx="121920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215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7000">
        <p15:prstTrans prst="airplane"/>
      </p:transition>
    </mc:Choice>
    <mc:Fallback>
      <p:transition spd="slow" advClick="0" advTm="7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a plaza&#10;&#10;Descripción generada automáticamente">
            <a:extLst>
              <a:ext uri="{FF2B5EF4-FFF2-40B4-BE49-F238E27FC236}">
                <a16:creationId xmlns:a16="http://schemas.microsoft.com/office/drawing/2014/main" id="{4EDE84E6-EAD3-39EB-624D-3FE454483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156"/>
            <a:ext cx="12192000" cy="60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99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 advTm="7000">
        <p15:prstTrans prst="origami"/>
      </p:transition>
    </mc:Choice>
    <mc:Fallback>
      <p:transition spd="slow" advClick="0" advTm="7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a plaza&#10;&#10;Descripción generada automáticamente">
            <a:extLst>
              <a:ext uri="{FF2B5EF4-FFF2-40B4-BE49-F238E27FC236}">
                <a16:creationId xmlns:a16="http://schemas.microsoft.com/office/drawing/2014/main" id="{BAE12C3E-CCEC-4038-EB83-9C0F3F1B8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980"/>
            <a:ext cx="12192000" cy="434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22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7000">
        <p:dissolve/>
      </p:transition>
    </mc:Choice>
    <mc:Fallback>
      <p:transition spd="slow" advClick="0" advTm="7000">
        <p:dissolv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caminando junto a un niño&#10;&#10;Descripción generada automáticamente con confianza baja">
            <a:extLst>
              <a:ext uri="{FF2B5EF4-FFF2-40B4-BE49-F238E27FC236}">
                <a16:creationId xmlns:a16="http://schemas.microsoft.com/office/drawing/2014/main" id="{158143E6-4C04-348B-BB49-5076CE76C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1" r="2426" b="1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7000">
        <p:checker/>
      </p:transition>
    </mc:Choice>
    <mc:Fallback>
      <p:transition spd="slow" advClick="0" advTm="7000">
        <p:checker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A36375C1-3580-1847-5F18-9C06377D8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906"/>
            <a:ext cx="12192000" cy="531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2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:blinds dir="vert"/>
      </p:transition>
    </mc:Choice>
    <mc:Fallback>
      <p:transition spd="slow" advClick="0" advTm="7000">
        <p:blinds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a plaza&#10;&#10;Descripción generada automáticamente">
            <a:extLst>
              <a:ext uri="{FF2B5EF4-FFF2-40B4-BE49-F238E27FC236}">
                <a16:creationId xmlns:a16="http://schemas.microsoft.com/office/drawing/2014/main" id="{4D05B0AC-2F6A-0F31-78A6-C34DCAEFC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6281"/>
            <a:ext cx="12192000" cy="540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4063"/>
      </p:ext>
    </p:extLst>
  </p:cSld>
  <p:clrMapOvr>
    <a:masterClrMapping/>
  </p:clrMapOvr>
  <p:transition spd="slow" advClick="0" advTm="7000">
    <p:wheel spokes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3" name="Imagen 2" descr="Imagen que contiene persona, exterior, niño, joven&#10;&#10;Descripción generada automáticamente">
            <a:extLst>
              <a:ext uri="{FF2B5EF4-FFF2-40B4-BE49-F238E27FC236}">
                <a16:creationId xmlns:a16="http://schemas.microsoft.com/office/drawing/2014/main" id="{D2EBFACB-9349-B40A-F532-D45D1042A9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5" b="17739"/>
          <a:stretch/>
        </p:blipFill>
        <p:spPr>
          <a:xfrm>
            <a:off x="20" y="-7624"/>
            <a:ext cx="12191981" cy="68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58258"/>
      </p:ext>
    </p:extLst>
  </p:cSld>
  <p:clrMapOvr>
    <a:masterClrMapping/>
  </p:clrMapOvr>
  <p:transition spd="med" advClick="0" advTm="7000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caminando junto a un edificio&#10;&#10;Descripción generada automáticamente">
            <a:extLst>
              <a:ext uri="{FF2B5EF4-FFF2-40B4-BE49-F238E27FC236}">
                <a16:creationId xmlns:a16="http://schemas.microsoft.com/office/drawing/2014/main" id="{421E9CE7-8B8B-9485-CFCF-C24121FDD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6690"/>
            <a:ext cx="12192000" cy="490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01974"/>
      </p:ext>
    </p:extLst>
  </p:cSld>
  <p:clrMapOvr>
    <a:masterClrMapping/>
  </p:clrMapOvr>
  <p:transition spd="slow" advClick="0" advTm="7000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de pie en la calle&#10;&#10;Descripción generada automáticamente">
            <a:extLst>
              <a:ext uri="{FF2B5EF4-FFF2-40B4-BE49-F238E27FC236}">
                <a16:creationId xmlns:a16="http://schemas.microsoft.com/office/drawing/2014/main" id="{F88E42CF-1CA9-5712-1988-B4E706C50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856"/>
            <a:ext cx="12192000" cy="532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46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7000">
        <p:circle/>
      </p:transition>
    </mc:Choice>
    <mc:Fallback>
      <p:transition spd="slow" advClick="0" advTm="7000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9E414E5D-902F-5D5A-B530-E157507C8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9915"/>
            <a:ext cx="12192000" cy="505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5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7000">
        <p14:reveal/>
      </p:transition>
    </mc:Choice>
    <mc:Fallback>
      <p:transition spd="slow" advClick="0" advTm="7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a plaza&#10;&#10;Descripción generada automáticamente">
            <a:extLst>
              <a:ext uri="{FF2B5EF4-FFF2-40B4-BE49-F238E27FC236}">
                <a16:creationId xmlns:a16="http://schemas.microsoft.com/office/drawing/2014/main" id="{AF66F759-73B8-0860-4FD2-039512794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9238"/>
            <a:ext cx="12192000" cy="501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94993"/>
      </p:ext>
    </p:extLst>
  </p:cSld>
  <p:clrMapOvr>
    <a:masterClrMapping/>
  </p:clrMapOvr>
  <p:transition spd="med" advClick="0" advTm="7000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ro, tabla, hombre, mujer&#10;&#10;Descripción generada automáticamente">
            <a:extLst>
              <a:ext uri="{FF2B5EF4-FFF2-40B4-BE49-F238E27FC236}">
                <a16:creationId xmlns:a16="http://schemas.microsoft.com/office/drawing/2014/main" id="{CD134D82-B9FC-35E7-D0B3-E2DBF2593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88" y="0"/>
            <a:ext cx="11299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77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7000">
        <p:circle/>
      </p:transition>
    </mc:Choice>
    <mc:Fallback>
      <p:transition spd="slow" advClick="0" advTm="7000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disfrazadas&#10;&#10;Descripción generada automáticamente con confianza media">
            <a:extLst>
              <a:ext uri="{FF2B5EF4-FFF2-40B4-BE49-F238E27FC236}">
                <a16:creationId xmlns:a16="http://schemas.microsoft.com/office/drawing/2014/main" id="{1D95F2B0-DA81-BF65-E1CA-08D3364E8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652"/>
            <a:ext cx="12192000" cy="649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7000">
        <p14:ripple/>
      </p:transition>
    </mc:Choice>
    <mc:Fallback>
      <p:transition spd="slow" advClick="0" advTm="7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F0D9EE1E-A13B-3F50-6901-96A3D9DC4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08"/>
            <a:ext cx="12192000" cy="673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61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7000">
        <p14:warp dir="in"/>
      </p:transition>
    </mc:Choice>
    <mc:Fallback>
      <p:transition spd="slow" advClick="0" advTm="7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Imagen 10" descr="Mujer parada en la calle&#10;&#10;Descripción generada automáticamente con confianza media">
            <a:extLst>
              <a:ext uri="{FF2B5EF4-FFF2-40B4-BE49-F238E27FC236}">
                <a16:creationId xmlns:a16="http://schemas.microsoft.com/office/drawing/2014/main" id="{68D96162-702D-65AC-25BC-1DF5C05C1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0" r="10773" b="-3"/>
          <a:stretch/>
        </p:blipFill>
        <p:spPr>
          <a:xfrm>
            <a:off x="4301940" y="159356"/>
            <a:ext cx="3793268" cy="6514565"/>
          </a:xfrm>
          <a:prstGeom prst="rect">
            <a:avLst/>
          </a:prstGeom>
        </p:spPr>
      </p:pic>
      <p:pic>
        <p:nvPicPr>
          <p:cNvPr id="3" name="Imagen 2" descr="Persona parada en la calle&#10;&#10;Descripción generada automáticamente con confianza media">
            <a:extLst>
              <a:ext uri="{FF2B5EF4-FFF2-40B4-BE49-F238E27FC236}">
                <a16:creationId xmlns:a16="http://schemas.microsoft.com/office/drawing/2014/main" id="{0C79B5E0-9A1D-F0DA-BAE5-9EFA06787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8" r="7146" b="-3"/>
          <a:stretch/>
        </p:blipFill>
        <p:spPr>
          <a:xfrm>
            <a:off x="204961" y="165536"/>
            <a:ext cx="3822924" cy="6514565"/>
          </a:xfrm>
          <a:prstGeom prst="rect">
            <a:avLst/>
          </a:prstGeom>
        </p:spPr>
      </p:pic>
      <p:pic>
        <p:nvPicPr>
          <p:cNvPr id="9" name="Imagen 8" descr="Un niño con un paraguas en la calle&#10;&#10;Descripción generada automáticamente con confianza baja">
            <a:extLst>
              <a:ext uri="{FF2B5EF4-FFF2-40B4-BE49-F238E27FC236}">
                <a16:creationId xmlns:a16="http://schemas.microsoft.com/office/drawing/2014/main" id="{A275A597-CBFD-C32A-384F-D576BB6FE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r="25592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348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Hombre parado en la calle&#10;&#10;Descripción generada automáticamente con confianza media">
            <a:extLst>
              <a:ext uri="{FF2B5EF4-FFF2-40B4-BE49-F238E27FC236}">
                <a16:creationId xmlns:a16="http://schemas.microsoft.com/office/drawing/2014/main" id="{61F9E009-8DB7-5291-C177-A45F6795B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7" b="33554"/>
          <a:stretch/>
        </p:blipFill>
        <p:spPr>
          <a:xfrm>
            <a:off x="4654296" y="10"/>
            <a:ext cx="7537707" cy="685799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2E84CF0-8DFD-17E0-2C0A-3351BE9F2597}"/>
              </a:ext>
            </a:extLst>
          </p:cNvPr>
          <p:cNvSpPr/>
          <p:nvPr/>
        </p:nvSpPr>
        <p:spPr>
          <a:xfrm>
            <a:off x="2618713" y="2217999"/>
            <a:ext cx="309732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BYE </a:t>
            </a:r>
            <a:r>
              <a:rPr lang="es-ES" sz="5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BYE</a:t>
            </a:r>
            <a:endParaRPr lang="es-E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es-E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		ADIOS</a:t>
            </a:r>
          </a:p>
          <a:p>
            <a:pPr algn="ctr"/>
            <a:r>
              <a:rPr lang="es-E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DCA5EA-C9F1-43F7-8CD9-E7D77919E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099" y="806357"/>
            <a:ext cx="6734553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Una persona caminando en la banqueta&#10;&#10;Descripción generada automáticamente con confianza media">
            <a:extLst>
              <a:ext uri="{FF2B5EF4-FFF2-40B4-BE49-F238E27FC236}">
                <a16:creationId xmlns:a16="http://schemas.microsoft.com/office/drawing/2014/main" id="{3AED82E0-5B00-40C4-26F6-91378B06C7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7" r="-2" b="30746"/>
          <a:stretch/>
        </p:blipFill>
        <p:spPr>
          <a:xfrm>
            <a:off x="962402" y="979071"/>
            <a:ext cx="6409944" cy="4583188"/>
          </a:xfrm>
          <a:prstGeom prst="rect">
            <a:avLst/>
          </a:prstGeom>
        </p:spPr>
      </p:pic>
      <p:pic>
        <p:nvPicPr>
          <p:cNvPr id="3" name="ADIOS">
            <a:hlinkClick r:id="" action="ppaction://media"/>
            <a:extLst>
              <a:ext uri="{FF2B5EF4-FFF2-40B4-BE49-F238E27FC236}">
                <a16:creationId xmlns:a16="http://schemas.microsoft.com/office/drawing/2014/main" id="{5220AD47-F3A5-82CF-181B-9F9F464C1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2861" y="53185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9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26</Words>
  <Application>Microsoft Office PowerPoint</Application>
  <PresentationFormat>Panorámica</PresentationFormat>
  <Paragraphs>13</Paragraphs>
  <Slides>33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8" baseType="lpstr">
      <vt:lpstr>Meiryo</vt:lpstr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henar rubio</dc:creator>
  <cp:lastModifiedBy>henar rubio</cp:lastModifiedBy>
  <cp:revision>1</cp:revision>
  <dcterms:created xsi:type="dcterms:W3CDTF">2024-11-03T08:00:04Z</dcterms:created>
  <dcterms:modified xsi:type="dcterms:W3CDTF">2024-11-03T12:11:40Z</dcterms:modified>
</cp:coreProperties>
</file>