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8" r:id="rId4"/>
    <p:sldId id="260" r:id="rId5"/>
    <p:sldId id="259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47" d="100"/>
          <a:sy n="47" d="100"/>
        </p:scale>
        <p:origin x="77" y="9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AE883-E5A7-8B68-660F-6A1D40C00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981BD4-86E3-C0FE-369B-8481F6FFD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0ADE5C-1A78-5B79-5B47-4CCB601A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6FD0BA-6B4F-1B37-137B-61104331B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842961-8AD2-48D3-C493-FB4248797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549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9CA9B-1ACA-B2C4-0A9F-59A2DD6E7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826479-14BB-04D9-86C9-58BCD535C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2B6CDC-04E2-C1E6-AD36-433478AED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563E8B-D183-D366-CCB5-7E364B05E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F656DB-D490-DDD8-E1E8-56EF4B80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35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48D8C-EB76-BB2C-D892-19641AEB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6DAE5E-4932-0257-32B9-6DEB98668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911CC6-FB5F-FEF2-F18E-FDEAF6757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7121FB-EEA0-576A-502B-B5E2427D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DECD95-0303-107C-EFA8-C038067F7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7479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491837-A6F5-1629-BB32-1259A8DC5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AD6003-7DF3-0893-23AB-F4781F0C80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40B5F6-D248-5B7D-0D69-4009A1D83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51544A-572C-B28A-F6F1-AE5B35425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2D1408-0577-6BD4-2DE9-676C28FC3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36662A-6FD4-338B-752C-1A3640721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3634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C2F45-51C6-E641-17FE-2502F6BCE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5E0197-0474-55F5-728D-21F899E52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585D09-B7BC-3E1D-0510-604781D27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A1F8F4C-99C9-7770-CA99-7351BAF1A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C59425F-4282-7C33-AB27-CBB64E451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593B70-230C-7A97-1C9E-69122502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24B4B94-2F38-4D5B-BCA2-EEA874389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5890A6C-7525-2048-22C8-464060717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354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90C6D4-EF63-59CA-6487-938204ED1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F5C8CB9-0094-5A41-9939-35A574A8E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CE11B2-0914-DE0B-2334-973EDBBEA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C4F775-3203-5A54-A245-005784558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364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288AB97-5454-1927-24AF-1C68C59C4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2CD90E6-FCBD-4FD6-467F-1F110BE14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B378BE-6229-3390-076B-179B3EFAE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91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E10E5-9CB4-D10B-EAEA-E52B81082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A1E22F-5BAB-1B32-E428-1E8A1A78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FAE294-11F4-4BBF-F7F3-D8BE3770F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65430D-4236-F486-ED86-FD02B51A7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77B5B3-3596-3403-5A5D-AC0CC874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6954CA-18F0-72B1-7AD2-FBF11B94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307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3E50B-24D8-C852-9E5A-3289DE2FC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9414F8B-79AD-A429-178E-D5F8C636AA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8EAB18-02FE-F64E-5449-D10A790DE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DF8A2D-13DE-AF2E-7B5B-796B99D82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94628C-1E99-1AF0-C13B-B416AEA8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6F6BB1-5A1C-B01E-2D53-83ECF5788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09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6B186-4641-4AAA-7B39-6C5E9127B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13D55C-8554-85E0-01FB-A0D9EC655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C23511-AE4A-EAB6-733A-03F361F9F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D4B208-AEFD-C3B7-86B6-692256A20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0A297B-8B08-9486-9D7B-EBD907C65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66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B690DE-E415-28EE-62BB-76EC1E1C8C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8D12CC-DDEC-E6EA-FD03-D517C262E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25633-37A9-11B5-7556-46E98F671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AEC33D-B2BE-F585-6286-F1F1A4DF8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1A78A7-0715-CC43-D79B-3877C8CA2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165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07D6F4E-5164-DD91-0371-813BE62C6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238C05-DB9B-0CB5-73C2-EADD8458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53C42A-1ED8-67FB-B1C4-04953BB3D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F337C8-12BF-4413-AEBB-B9EC616AEB41}" type="datetimeFigureOut">
              <a:rPr lang="es-ES" smtClean="0"/>
              <a:t>16/10/2025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8394B-F0CE-FF7D-89FD-7E9D936B0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0674CE-520C-0603-462A-5D8A915CB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67272C-372D-408D-9B99-0FEC35C14D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27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5477933-D1D7-9D20-7EC0-76C456C4A835}"/>
              </a:ext>
            </a:extLst>
          </p:cNvPr>
          <p:cNvSpPr/>
          <p:nvPr/>
        </p:nvSpPr>
        <p:spPr>
          <a:xfrm>
            <a:off x="3084470" y="1528002"/>
            <a:ext cx="6023059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FUN ZONE</a:t>
            </a:r>
          </a:p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2025</a:t>
            </a:r>
          </a:p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La fiesta del futbol</a:t>
            </a:r>
          </a:p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4º EP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44219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 grupo de 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8549EB60-77FA-0BCF-401D-F52E04850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89" b="324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1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14995E8B-DB3C-4E23-9186-1613402BF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CF21E7C5-2080-4549-97AA-9A6688257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11">
            <a:extLst>
              <a:ext uri="{FF2B5EF4-FFF2-40B4-BE49-F238E27FC236}">
                <a16:creationId xmlns:a16="http://schemas.microsoft.com/office/drawing/2014/main" id="{58454601-8C5B-41C4-8012-BF42AE4E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DC402C5-77D9-4E58-85B2-94FDC4305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D68ED91-A5B1-47B2-93BF-9A7136A89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7D0AA1-7663-4AEB-906F-8C1983487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0B5082-766B-4B9B-95AE-8345369B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6EA71F2-5221-4164-8741-7AFF97E22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53567A6-853B-47EF-8846-22A1C0468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7957B04-C024-4B5F-B7C3-20FAE3F1D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FBFCE4-B693-49EB-9CE1-442033219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FC4225-9683-4D55-8686-FCDDB8BCB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CC42CD-CAE0-4CF0-B118-067FD44A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53ED46F-B155-4F61-89A2-9811AA0F3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83B7973-20C3-4DB8-B3E0-064793F7A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30D744-3746-48BB-92A0-20B891DE86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n 2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16A8F677-1371-FC6D-1D8D-63625F377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6" r="1" b="13425"/>
          <a:stretch>
            <a:fillRect/>
          </a:stretch>
        </p:blipFill>
        <p:spPr>
          <a:xfrm>
            <a:off x="746190" y="491900"/>
            <a:ext cx="10721907" cy="566351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993EE7D-6C2F-43A3-9C60-0C79DB9E5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588843" y="626533"/>
            <a:ext cx="304800" cy="429768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F4095D5-6DE8-4CF4-8418-1C6822E16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3CD50F6-3A5C-4547-BD23-ACBD8E391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912E168-78F1-4E05-A8A5-65F2BAF59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315E977-7B29-4DD8-9B9E-C63D97DF3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3555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Un grupo de personas en una plaza&#10;&#10;El contenido generado por IA puede ser incorrecto.">
            <a:extLst>
              <a:ext uri="{FF2B5EF4-FFF2-40B4-BE49-F238E27FC236}">
                <a16:creationId xmlns:a16="http://schemas.microsoft.com/office/drawing/2014/main" id="{9A95098F-D4D2-0359-C93C-B58B86AA2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19364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3" name="Imagen 2" descr="Personas caminando en la calle&#10;&#10;El contenido generado por IA puede ser incorrecto.">
            <a:extLst>
              <a:ext uri="{FF2B5EF4-FFF2-40B4-BE49-F238E27FC236}">
                <a16:creationId xmlns:a16="http://schemas.microsoft.com/office/drawing/2014/main" id="{47995563-33B6-3AC9-C100-B8EEE6751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8" r="5340" b="-1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pic>
        <p:nvPicPr>
          <p:cNvPr id="5" name="Imagen 4" descr="Un grupo de personas en frente de edificio&#10;&#10;El contenido generado por IA puede ser incorrecto.">
            <a:extLst>
              <a:ext uri="{FF2B5EF4-FFF2-40B4-BE49-F238E27FC236}">
                <a16:creationId xmlns:a16="http://schemas.microsoft.com/office/drawing/2014/main" id="{B4053A86-169E-3DD0-0CD4-B0A607758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4" r="-2" b="9863"/>
          <a:stretch>
            <a:fillRect/>
          </a:stretch>
        </p:blipFill>
        <p:spPr>
          <a:xfrm>
            <a:off x="2550075" y="817202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22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4995E8B-DB3C-4E23-9186-1613402BF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21E7C5-2080-4549-97AA-9A6688257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454601-8C5B-41C4-8012-BF42AE4E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DC402C5-77D9-4E58-85B2-94FDC4305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D68ED91-A5B1-47B2-93BF-9A7136A89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E7D0AA1-7663-4AEB-906F-8C1983487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D0B5082-766B-4B9B-95AE-8345369B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6EA71F2-5221-4164-8741-7AFF97E22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53567A6-853B-47EF-8846-22A1C0468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7957B04-C024-4B5F-B7C3-20FAE3F1D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6FBFCE4-B693-49EB-9CE1-442033219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FFC4225-9683-4D55-8686-FCDDB8BCB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3CC42CD-CAE0-4CF0-B118-067FD44A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53ED46F-B155-4F61-89A2-9811AA0F3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3B7973-20C3-4DB8-B3E0-064793F7A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F30D744-3746-48BB-92A0-20B891DE86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Imagen 4" descr="Un par de personas de pie en la calle&#10;&#10;El contenido generado por IA puede ser incorrecto.">
            <a:extLst>
              <a:ext uri="{FF2B5EF4-FFF2-40B4-BE49-F238E27FC236}">
                <a16:creationId xmlns:a16="http://schemas.microsoft.com/office/drawing/2014/main" id="{C76D3A6F-AE2A-B49A-0EE6-19820A323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6" r="1" b="35598"/>
          <a:stretch>
            <a:fillRect/>
          </a:stretch>
        </p:blipFill>
        <p:spPr>
          <a:xfrm>
            <a:off x="746190" y="491900"/>
            <a:ext cx="10721907" cy="566351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2993EE7D-6C2F-43A3-9C60-0C79DB9E5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588843" y="626533"/>
            <a:ext cx="304800" cy="429768"/>
            <a:chOff x="215328" y="-46937"/>
            <a:chExt cx="304800" cy="2773841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F4095D5-6DE8-4CF4-8418-1C6822E16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3CD50F6-3A5C-4547-BD23-ACBD8E391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912E168-78F1-4E05-A8A5-65F2BAF59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315E977-7B29-4DD8-9B9E-C63D97DF3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8897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Un grupo de personas en una plaza&#10;&#10;El contenido generado por IA puede ser incorrecto.">
            <a:extLst>
              <a:ext uri="{FF2B5EF4-FFF2-40B4-BE49-F238E27FC236}">
                <a16:creationId xmlns:a16="http://schemas.microsoft.com/office/drawing/2014/main" id="{B48E752F-706D-83EE-AB8F-C88A45316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" r="-2" b="17526"/>
          <a:stretch>
            <a:fillRect/>
          </a:stretch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 descr="Un grupo de personas en frente de un edificio&#10;&#10;El contenido generado por IA puede ser incorrecto.">
            <a:extLst>
              <a:ext uri="{FF2B5EF4-FFF2-40B4-BE49-F238E27FC236}">
                <a16:creationId xmlns:a16="http://schemas.microsoft.com/office/drawing/2014/main" id="{EF35EE55-D622-9E70-DB09-1FBF1CAEA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0" r="-2" b="897"/>
          <a:stretch>
            <a:fillRect/>
          </a:stretch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01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pasto, persona, exterior, hombre&#10;&#10;El contenido generado por IA puede ser incorrecto.">
            <a:extLst>
              <a:ext uri="{FF2B5EF4-FFF2-40B4-BE49-F238E27FC236}">
                <a16:creationId xmlns:a16="http://schemas.microsoft.com/office/drawing/2014/main" id="{B5CD27FF-9C89-B961-420A-88D21D95F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6" b="29477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47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 grupo de personas en frente de edificio&#10;&#10;El contenido generado por IA puede ser incorrecto.">
            <a:extLst>
              <a:ext uri="{FF2B5EF4-FFF2-40B4-BE49-F238E27FC236}">
                <a16:creationId xmlns:a16="http://schemas.microsoft.com/office/drawing/2014/main" id="{C4DB1C7C-5A09-AB75-7479-CC9DE0D48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3" y="643467"/>
            <a:ext cx="4178299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edificio, persona, exterior, hombre&#10;&#10;El contenido generado por IA puede ser incorrecto.">
            <a:extLst>
              <a:ext uri="{FF2B5EF4-FFF2-40B4-BE49-F238E27FC236}">
                <a16:creationId xmlns:a16="http://schemas.microsoft.com/office/drawing/2014/main" id="{E32F1A5D-6256-C91C-FCFB-C0B50226A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66" y="643467"/>
            <a:ext cx="41782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75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VID-20251016-WA0039">
            <a:hlinkClick r:id="" action="ppaction://media"/>
            <a:extLst>
              <a:ext uri="{FF2B5EF4-FFF2-40B4-BE49-F238E27FC236}">
                <a16:creationId xmlns:a16="http://schemas.microsoft.com/office/drawing/2014/main" id="{B2522DFE-D0DC-F1B1-9036-960814D7F2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5416" y="457200"/>
            <a:ext cx="1066116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9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</Words>
  <Application>Microsoft Office PowerPoint</Application>
  <PresentationFormat>Panorámica</PresentationFormat>
  <Paragraphs>4</Paragraphs>
  <Slides>9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henar rubio</dc:creator>
  <cp:lastModifiedBy>henar rubio</cp:lastModifiedBy>
  <cp:revision>1</cp:revision>
  <dcterms:created xsi:type="dcterms:W3CDTF">2025-10-16T16:11:38Z</dcterms:created>
  <dcterms:modified xsi:type="dcterms:W3CDTF">2025-10-16T16:22:35Z</dcterms:modified>
</cp:coreProperties>
</file>